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0"/>
    <p:sldId id="257" r:id="rId21"/>
    <p:sldId id="258" r:id="rId22"/>
    <p:sldId id="259" r:id="rId23"/>
    <p:sldId id="260" r:id="rId24"/>
    <p:sldId id="261" r:id="rId25"/>
    <p:sldId id="262" r:id="rId26"/>
    <p:sldId id="263" r:id="rId27"/>
    <p:sldId id="264" r:id="rId28"/>
    <p:sldId id="265" r:id="rId29"/>
    <p:sldId id="266" r:id="rId30"/>
    <p:sldId id="267" r:id="rId31"/>
    <p:sldId id="268" r:id="rId3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HK Grotesk Light" charset="1" panose="00000400000000000000"/>
      <p:regular r:id="rId10"/>
    </p:embeddedFont>
    <p:embeddedFont>
      <p:font typeface="HK Grotesk Light Bold" charset="1" panose="00000500000000000000"/>
      <p:regular r:id="rId11"/>
    </p:embeddedFont>
    <p:embeddedFont>
      <p:font typeface="HK Grotesk Light Italics" charset="1" panose="00000400000000000000"/>
      <p:regular r:id="rId12"/>
    </p:embeddedFont>
    <p:embeddedFont>
      <p:font typeface="HK Grotesk Light Bold Italics" charset="1" panose="00000500000000000000"/>
      <p:regular r:id="rId13"/>
    </p:embeddedFont>
    <p:embeddedFont>
      <p:font typeface="HK Grotesk Bold" charset="1" panose="00000800000000000000"/>
      <p:regular r:id="rId14"/>
    </p:embeddedFont>
    <p:embeddedFont>
      <p:font typeface="HK Grotesk Bold Italics" charset="1" panose="00000800000000000000"/>
      <p:regular r:id="rId15"/>
    </p:embeddedFont>
    <p:embeddedFont>
      <p:font typeface="HK Grotesk Medium" charset="1" panose="00000600000000000000"/>
      <p:regular r:id="rId16"/>
    </p:embeddedFont>
    <p:embeddedFont>
      <p:font typeface="HK Grotesk Medium Bold" charset="1" panose="00000700000000000000"/>
      <p:regular r:id="rId17"/>
    </p:embeddedFont>
    <p:embeddedFont>
      <p:font typeface="HK Grotesk Medium Italics" charset="1" panose="00000600000000000000"/>
      <p:regular r:id="rId18"/>
    </p:embeddedFont>
    <p:embeddedFont>
      <p:font typeface="HK Grotesk Medium Bold Italics" charset="1" panose="000007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slides/slide1.xml" Type="http://schemas.openxmlformats.org/officeDocument/2006/relationships/slide"/><Relationship Id="rId21" Target="slides/slide2.xml" Type="http://schemas.openxmlformats.org/officeDocument/2006/relationships/slide"/><Relationship Id="rId22" Target="slides/slide3.xml" Type="http://schemas.openxmlformats.org/officeDocument/2006/relationships/slide"/><Relationship Id="rId23" Target="slides/slide4.xml" Type="http://schemas.openxmlformats.org/officeDocument/2006/relationships/slide"/><Relationship Id="rId24" Target="slides/slide5.xml" Type="http://schemas.openxmlformats.org/officeDocument/2006/relationships/slide"/><Relationship Id="rId25" Target="slides/slide6.xml" Type="http://schemas.openxmlformats.org/officeDocument/2006/relationships/slide"/><Relationship Id="rId26" Target="slides/slide7.xml" Type="http://schemas.openxmlformats.org/officeDocument/2006/relationships/slide"/><Relationship Id="rId27" Target="slides/slide8.xml" Type="http://schemas.openxmlformats.org/officeDocument/2006/relationships/slide"/><Relationship Id="rId28" Target="slides/slide9.xml" Type="http://schemas.openxmlformats.org/officeDocument/2006/relationships/slide"/><Relationship Id="rId29" Target="slides/slide10.xml" Type="http://schemas.openxmlformats.org/officeDocument/2006/relationships/slide"/><Relationship Id="rId3" Target="viewProps.xml" Type="http://schemas.openxmlformats.org/officeDocument/2006/relationships/viewProps"/><Relationship Id="rId30" Target="slides/slide11.xml" Type="http://schemas.openxmlformats.org/officeDocument/2006/relationships/slide"/><Relationship Id="rId31" Target="slides/slide12.xml" Type="http://schemas.openxmlformats.org/officeDocument/2006/relationships/slide"/><Relationship Id="rId32" Target="slides/slide13.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jpeg>
</file>

<file path=ppt/media/image11.jpeg>
</file>

<file path=ppt/media/image2.png>
</file>

<file path=ppt/media/image3.jpe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1.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22222"/>
        </a:solidFill>
      </p:bgPr>
    </p:bg>
    <p:spTree>
      <p:nvGrpSpPr>
        <p:cNvPr id="1" name=""/>
        <p:cNvGrpSpPr/>
        <p:nvPr/>
      </p:nvGrpSpPr>
      <p:grpSpPr>
        <a:xfrm>
          <a:off x="0" y="0"/>
          <a:ext cx="0" cy="0"/>
          <a:chOff x="0" y="0"/>
          <a:chExt cx="0" cy="0"/>
        </a:xfrm>
      </p:grpSpPr>
      <p:grpSp>
        <p:nvGrpSpPr>
          <p:cNvPr name="Group 2" id="2"/>
          <p:cNvGrpSpPr/>
          <p:nvPr/>
        </p:nvGrpSpPr>
        <p:grpSpPr>
          <a:xfrm rot="0">
            <a:off x="1028700" y="5460868"/>
            <a:ext cx="112078" cy="5810374"/>
            <a:chOff x="0" y="0"/>
            <a:chExt cx="149437" cy="7747165"/>
          </a:xfrm>
        </p:grpSpPr>
        <p:sp>
          <p:nvSpPr>
            <p:cNvPr name="AutoShape 3" id="3"/>
            <p:cNvSpPr/>
            <p:nvPr/>
          </p:nvSpPr>
          <p:spPr>
            <a:xfrm rot="0">
              <a:off x="0" y="0"/>
              <a:ext cx="149437" cy="2280560"/>
            </a:xfrm>
            <a:prstGeom prst="rect">
              <a:avLst/>
            </a:prstGeom>
            <a:solidFill>
              <a:srgbClr val="FFC033"/>
            </a:solidFill>
          </p:spPr>
        </p:sp>
        <p:sp>
          <p:nvSpPr>
            <p:cNvPr name="AutoShape 4" id="4"/>
            <p:cNvSpPr/>
            <p:nvPr/>
          </p:nvSpPr>
          <p:spPr>
            <a:xfrm rot="0">
              <a:off x="60248" y="0"/>
              <a:ext cx="28940" cy="7747165"/>
            </a:xfrm>
            <a:prstGeom prst="rect">
              <a:avLst/>
            </a:prstGeom>
            <a:solidFill>
              <a:srgbClr val="FFFFFF"/>
            </a:solidFill>
          </p:spPr>
        </p:sp>
      </p:grpSp>
      <p:grpSp>
        <p:nvGrpSpPr>
          <p:cNvPr name="Group 5" id="5"/>
          <p:cNvGrpSpPr>
            <a:grpSpLocks noChangeAspect="true"/>
          </p:cNvGrpSpPr>
          <p:nvPr/>
        </p:nvGrpSpPr>
        <p:grpSpPr>
          <a:xfrm rot="0">
            <a:off x="9962588" y="2004239"/>
            <a:ext cx="8788531" cy="8788531"/>
            <a:chOff x="0" y="0"/>
            <a:chExt cx="6350000" cy="6350000"/>
          </a:xfrm>
        </p:grpSpPr>
        <p:sp>
          <p:nvSpPr>
            <p:cNvPr name="Freeform 6" id="6"/>
            <p:cNvSpPr/>
            <p:nvPr/>
          </p:nvSpPr>
          <p:spPr>
            <a:xfrm>
              <a:off x="0" y="0"/>
              <a:ext cx="6350000" cy="6351270"/>
            </a:xfrm>
            <a:custGeom>
              <a:avLst/>
              <a:gdLst/>
              <a:ahLst/>
              <a:cxnLst/>
              <a:rect r="r" b="b" t="t" l="l"/>
              <a:pathLst>
                <a:path h="6351270" w="6350000">
                  <a:moveTo>
                    <a:pt x="0" y="5955030"/>
                  </a:moveTo>
                  <a:lnTo>
                    <a:pt x="0" y="394970"/>
                  </a:lnTo>
                  <a:cubicBezTo>
                    <a:pt x="0" y="176530"/>
                    <a:pt x="176530" y="0"/>
                    <a:pt x="394970" y="0"/>
                  </a:cubicBezTo>
                  <a:lnTo>
                    <a:pt x="5956300" y="0"/>
                  </a:lnTo>
                  <a:cubicBezTo>
                    <a:pt x="6173470" y="0"/>
                    <a:pt x="6350000" y="176530"/>
                    <a:pt x="6350000" y="394970"/>
                  </a:cubicBezTo>
                  <a:cubicBezTo>
                    <a:pt x="6350000" y="394970"/>
                    <a:pt x="6350000" y="394970"/>
                    <a:pt x="6350000" y="394970"/>
                  </a:cubicBezTo>
                  <a:lnTo>
                    <a:pt x="6350000" y="5956300"/>
                  </a:lnTo>
                  <a:cubicBezTo>
                    <a:pt x="6350000" y="6174740"/>
                    <a:pt x="6173470" y="6351270"/>
                    <a:pt x="5955030" y="6351270"/>
                  </a:cubicBezTo>
                  <a:lnTo>
                    <a:pt x="5955030" y="6351270"/>
                  </a:lnTo>
                  <a:lnTo>
                    <a:pt x="394970" y="6351270"/>
                  </a:lnTo>
                  <a:cubicBezTo>
                    <a:pt x="176530" y="6350000"/>
                    <a:pt x="0" y="6173470"/>
                    <a:pt x="0" y="5955030"/>
                  </a:cubicBezTo>
                  <a:cubicBezTo>
                    <a:pt x="0" y="5955030"/>
                    <a:pt x="0" y="5955030"/>
                    <a:pt x="0" y="5955030"/>
                  </a:cubicBezTo>
                  <a:close/>
                </a:path>
              </a:pathLst>
            </a:custGeom>
            <a:blipFill>
              <a:blip r:embed="rId2"/>
              <a:stretch>
                <a:fillRect l="-42182" r="-25388" t="-458" b="-25219"/>
              </a:stretch>
            </a:blipFill>
          </p:spPr>
        </p:sp>
      </p:grpSp>
      <p:pic>
        <p:nvPicPr>
          <p:cNvPr name="Picture 7" id="7"/>
          <p:cNvPicPr>
            <a:picLocks noChangeAspect="true"/>
          </p:cNvPicPr>
          <p:nvPr/>
        </p:nvPicPr>
        <p:blipFill>
          <a:blip r:embed="rId3"/>
          <a:srcRect l="0" t="0" r="0" b="0"/>
          <a:stretch>
            <a:fillRect/>
          </a:stretch>
        </p:blipFill>
        <p:spPr>
          <a:xfrm flipH="false" flipV="false" rot="0">
            <a:off x="16825656" y="1028700"/>
            <a:ext cx="433644" cy="108017"/>
          </a:xfrm>
          <a:prstGeom prst="rect">
            <a:avLst/>
          </a:prstGeom>
        </p:spPr>
      </p:pic>
      <p:sp>
        <p:nvSpPr>
          <p:cNvPr name="TextBox 8" id="8"/>
          <p:cNvSpPr txBox="true"/>
          <p:nvPr/>
        </p:nvSpPr>
        <p:spPr>
          <a:xfrm rot="0">
            <a:off x="2220525" y="3736552"/>
            <a:ext cx="7190207" cy="2909146"/>
          </a:xfrm>
          <a:prstGeom prst="rect">
            <a:avLst/>
          </a:prstGeom>
        </p:spPr>
        <p:txBody>
          <a:bodyPr anchor="t" rtlCol="false" tIns="0" lIns="0" bIns="0" rIns="0">
            <a:spAutoFit/>
          </a:bodyPr>
          <a:lstStyle/>
          <a:p>
            <a:pPr>
              <a:lnSpc>
                <a:spcPts val="11440"/>
              </a:lnSpc>
            </a:pPr>
            <a:r>
              <a:rPr lang="en-US" sz="10400">
                <a:solidFill>
                  <a:srgbClr val="FFFFFF"/>
                </a:solidFill>
                <a:latin typeface="HK Grotesk Bold"/>
              </a:rPr>
              <a:t>PERSONAL </a:t>
            </a:r>
            <a:r>
              <a:rPr lang="en-US" sz="10400">
                <a:solidFill>
                  <a:srgbClr val="FFC033"/>
                </a:solidFill>
                <a:latin typeface="HK Grotesk Bold"/>
              </a:rPr>
              <a:t>BRANDING</a:t>
            </a:r>
          </a:p>
        </p:txBody>
      </p:sp>
      <p:sp>
        <p:nvSpPr>
          <p:cNvPr name="TextBox 9" id="9"/>
          <p:cNvSpPr txBox="true"/>
          <p:nvPr/>
        </p:nvSpPr>
        <p:spPr>
          <a:xfrm rot="0">
            <a:off x="662965" y="4034235"/>
            <a:ext cx="955625" cy="436480"/>
          </a:xfrm>
          <a:prstGeom prst="rect">
            <a:avLst/>
          </a:prstGeom>
        </p:spPr>
        <p:txBody>
          <a:bodyPr anchor="t" rtlCol="false" tIns="0" lIns="0" bIns="0" rIns="0">
            <a:spAutoFit/>
          </a:bodyPr>
          <a:lstStyle/>
          <a:p>
            <a:pPr algn="ctr">
              <a:lnSpc>
                <a:spcPts val="3200"/>
              </a:lnSpc>
            </a:pPr>
            <a:r>
              <a:rPr lang="en-US" sz="3200">
                <a:solidFill>
                  <a:srgbClr val="FFFFFF">
                    <a:alpha val="9804"/>
                  </a:srgbClr>
                </a:solidFill>
                <a:latin typeface="HK Grotesk Bold"/>
              </a:rPr>
              <a:t>01</a:t>
            </a:r>
          </a:p>
        </p:txBody>
      </p:sp>
      <p:grpSp>
        <p:nvGrpSpPr>
          <p:cNvPr name="Group 10" id="10"/>
          <p:cNvGrpSpPr/>
          <p:nvPr/>
        </p:nvGrpSpPr>
        <p:grpSpPr>
          <a:xfrm rot="0">
            <a:off x="901141" y="942735"/>
            <a:ext cx="452015" cy="452015"/>
            <a:chOff x="0" y="0"/>
            <a:chExt cx="6350000" cy="6350000"/>
          </a:xfrm>
        </p:grpSpPr>
        <p:sp>
          <p:nvSpPr>
            <p:cNvPr name="Freeform 11" id="11"/>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C033"/>
            </a:solidFill>
          </p:spPr>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222222"/>
        </a:solidFill>
      </p:bgPr>
    </p:bg>
    <p:spTree>
      <p:nvGrpSpPr>
        <p:cNvPr id="1" name=""/>
        <p:cNvGrpSpPr/>
        <p:nvPr/>
      </p:nvGrpSpPr>
      <p:grpSpPr>
        <a:xfrm>
          <a:off x="0" y="0"/>
          <a:ext cx="0" cy="0"/>
          <a:chOff x="0" y="0"/>
          <a:chExt cx="0" cy="0"/>
        </a:xfrm>
      </p:grpSpPr>
      <p:grpSp>
        <p:nvGrpSpPr>
          <p:cNvPr name="Group 2" id="2"/>
          <p:cNvGrpSpPr/>
          <p:nvPr/>
        </p:nvGrpSpPr>
        <p:grpSpPr>
          <a:xfrm rot="0">
            <a:off x="1028700" y="5460868"/>
            <a:ext cx="112078" cy="5810374"/>
            <a:chOff x="0" y="0"/>
            <a:chExt cx="149437" cy="7747165"/>
          </a:xfrm>
        </p:grpSpPr>
        <p:sp>
          <p:nvSpPr>
            <p:cNvPr name="AutoShape 3" id="3"/>
            <p:cNvSpPr/>
            <p:nvPr/>
          </p:nvSpPr>
          <p:spPr>
            <a:xfrm rot="0">
              <a:off x="0" y="0"/>
              <a:ext cx="149437" cy="2280560"/>
            </a:xfrm>
            <a:prstGeom prst="rect">
              <a:avLst/>
            </a:prstGeom>
            <a:solidFill>
              <a:srgbClr val="FFC033"/>
            </a:solidFill>
          </p:spPr>
        </p:sp>
        <p:sp>
          <p:nvSpPr>
            <p:cNvPr name="AutoShape 4" id="4"/>
            <p:cNvSpPr/>
            <p:nvPr/>
          </p:nvSpPr>
          <p:spPr>
            <a:xfrm rot="0">
              <a:off x="60248" y="0"/>
              <a:ext cx="28940" cy="7747165"/>
            </a:xfrm>
            <a:prstGeom prst="rect">
              <a:avLst/>
            </a:prstGeom>
            <a:solidFill>
              <a:srgbClr val="FFFFFF"/>
            </a:solidFill>
          </p:spPr>
        </p:sp>
      </p:grpSp>
      <p:pic>
        <p:nvPicPr>
          <p:cNvPr name="Picture 5" id="5"/>
          <p:cNvPicPr>
            <a:picLocks noChangeAspect="true"/>
          </p:cNvPicPr>
          <p:nvPr/>
        </p:nvPicPr>
        <p:blipFill>
          <a:blip r:embed="rId2"/>
          <a:srcRect l="0" t="0" r="0" b="0"/>
          <a:stretch>
            <a:fillRect/>
          </a:stretch>
        </p:blipFill>
        <p:spPr>
          <a:xfrm flipH="false" flipV="false" rot="0">
            <a:off x="16825656" y="9150283"/>
            <a:ext cx="433644" cy="108017"/>
          </a:xfrm>
          <a:prstGeom prst="rect">
            <a:avLst/>
          </a:prstGeom>
        </p:spPr>
      </p:pic>
      <p:grpSp>
        <p:nvGrpSpPr>
          <p:cNvPr name="Group 6" id="6"/>
          <p:cNvGrpSpPr/>
          <p:nvPr/>
        </p:nvGrpSpPr>
        <p:grpSpPr>
          <a:xfrm rot="0">
            <a:off x="901141" y="942735"/>
            <a:ext cx="452015" cy="452015"/>
            <a:chOff x="0" y="0"/>
            <a:chExt cx="6350000" cy="6350000"/>
          </a:xfrm>
        </p:grpSpPr>
        <p:sp>
          <p:nvSpPr>
            <p:cNvPr name="Freeform 7" id="7"/>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C033"/>
            </a:solidFill>
          </p:spPr>
        </p:sp>
      </p:grpSp>
      <p:sp>
        <p:nvSpPr>
          <p:cNvPr name="TextBox 8" id="8"/>
          <p:cNvSpPr txBox="true"/>
          <p:nvPr/>
        </p:nvSpPr>
        <p:spPr>
          <a:xfrm rot="0">
            <a:off x="662965" y="4034235"/>
            <a:ext cx="955625" cy="436480"/>
          </a:xfrm>
          <a:prstGeom prst="rect">
            <a:avLst/>
          </a:prstGeom>
        </p:spPr>
        <p:txBody>
          <a:bodyPr anchor="t" rtlCol="false" tIns="0" lIns="0" bIns="0" rIns="0">
            <a:spAutoFit/>
          </a:bodyPr>
          <a:lstStyle/>
          <a:p>
            <a:pPr algn="ctr">
              <a:lnSpc>
                <a:spcPts val="3200"/>
              </a:lnSpc>
            </a:pPr>
            <a:r>
              <a:rPr lang="en-US" sz="3200">
                <a:solidFill>
                  <a:srgbClr val="FFFFFF">
                    <a:alpha val="9804"/>
                  </a:srgbClr>
                </a:solidFill>
                <a:latin typeface="HK Grotesk Bold"/>
              </a:rPr>
              <a:t>10</a:t>
            </a:r>
          </a:p>
        </p:txBody>
      </p:sp>
      <p:sp>
        <p:nvSpPr>
          <p:cNvPr name="TextBox 9" id="9"/>
          <p:cNvSpPr txBox="true"/>
          <p:nvPr/>
        </p:nvSpPr>
        <p:spPr>
          <a:xfrm rot="0">
            <a:off x="2410401" y="4062810"/>
            <a:ext cx="8034860" cy="2232179"/>
          </a:xfrm>
          <a:prstGeom prst="rect">
            <a:avLst/>
          </a:prstGeom>
        </p:spPr>
        <p:txBody>
          <a:bodyPr anchor="t" rtlCol="false" tIns="0" lIns="0" bIns="0" rIns="0">
            <a:spAutoFit/>
          </a:bodyPr>
          <a:lstStyle/>
          <a:p>
            <a:pPr>
              <a:lnSpc>
                <a:spcPts val="8799"/>
              </a:lnSpc>
            </a:pPr>
            <a:r>
              <a:rPr lang="en-US" sz="7999">
                <a:solidFill>
                  <a:srgbClr val="FFFFFF"/>
                </a:solidFill>
                <a:latin typeface="HK Grotesk Bold"/>
              </a:rPr>
              <a:t>Better, More Relevant </a:t>
            </a:r>
            <a:r>
              <a:rPr lang="en-US" sz="7999">
                <a:solidFill>
                  <a:srgbClr val="FFC033"/>
                </a:solidFill>
                <a:latin typeface="HK Grotesk Bold"/>
              </a:rPr>
              <a:t>Content</a:t>
            </a:r>
          </a:p>
        </p:txBody>
      </p:sp>
      <p:sp>
        <p:nvSpPr>
          <p:cNvPr name="TextBox 10" id="10"/>
          <p:cNvSpPr txBox="true"/>
          <p:nvPr/>
        </p:nvSpPr>
        <p:spPr>
          <a:xfrm rot="0">
            <a:off x="2410401" y="8727866"/>
            <a:ext cx="5596460" cy="476425"/>
          </a:xfrm>
          <a:prstGeom prst="rect">
            <a:avLst/>
          </a:prstGeom>
        </p:spPr>
        <p:txBody>
          <a:bodyPr anchor="t" rtlCol="false" tIns="0" lIns="0" bIns="0" rIns="0">
            <a:spAutoFit/>
          </a:bodyPr>
          <a:lstStyle/>
          <a:p>
            <a:pPr>
              <a:lnSpc>
                <a:spcPts val="3919"/>
              </a:lnSpc>
            </a:pPr>
            <a:r>
              <a:rPr lang="en-US" sz="2800">
                <a:solidFill>
                  <a:srgbClr val="FFFFFF"/>
                </a:solidFill>
                <a:latin typeface="HK Grotesk Medium"/>
              </a:rPr>
              <a:t>Done</a:t>
            </a:r>
            <a:r>
              <a:rPr lang="en-US" sz="2800">
                <a:solidFill>
                  <a:srgbClr val="FFFFFF"/>
                </a:solidFill>
                <a:latin typeface="HK Grotesk Medium"/>
              </a:rPr>
              <a:t> to foster brand loyalty</a:t>
            </a:r>
          </a:p>
        </p:txBody>
      </p:sp>
      <p:sp>
        <p:nvSpPr>
          <p:cNvPr name="TextBox 11" id="11"/>
          <p:cNvSpPr txBox="true"/>
          <p:nvPr/>
        </p:nvSpPr>
        <p:spPr>
          <a:xfrm rot="0">
            <a:off x="12378575" y="990600"/>
            <a:ext cx="4880725" cy="307634"/>
          </a:xfrm>
          <a:prstGeom prst="rect">
            <a:avLst/>
          </a:prstGeom>
        </p:spPr>
        <p:txBody>
          <a:bodyPr anchor="t" rtlCol="false" tIns="0" lIns="0" bIns="0" rIns="0">
            <a:spAutoFit/>
          </a:bodyPr>
          <a:lstStyle/>
          <a:p>
            <a:pPr algn="r">
              <a:lnSpc>
                <a:spcPts val="2520"/>
              </a:lnSpc>
            </a:pPr>
            <a:r>
              <a:rPr lang="en-US" sz="1800" spc="270">
                <a:solidFill>
                  <a:srgbClr val="FFFFFF"/>
                </a:solidFill>
                <a:latin typeface="HK Grotesk Medium"/>
              </a:rPr>
              <a:t>PERSONAL BRANDING</a:t>
            </a:r>
          </a:p>
        </p:txBody>
      </p:sp>
      <p:grpSp>
        <p:nvGrpSpPr>
          <p:cNvPr name="Group 12" id="12"/>
          <p:cNvGrpSpPr>
            <a:grpSpLocks noChangeAspect="true"/>
          </p:cNvGrpSpPr>
          <p:nvPr/>
        </p:nvGrpSpPr>
        <p:grpSpPr>
          <a:xfrm rot="0">
            <a:off x="11398004" y="2004239"/>
            <a:ext cx="8788531" cy="8788531"/>
            <a:chOff x="0" y="0"/>
            <a:chExt cx="6350000" cy="6350000"/>
          </a:xfrm>
        </p:grpSpPr>
        <p:sp>
          <p:nvSpPr>
            <p:cNvPr name="Freeform 13" id="13"/>
            <p:cNvSpPr/>
            <p:nvPr/>
          </p:nvSpPr>
          <p:spPr>
            <a:xfrm>
              <a:off x="0" y="0"/>
              <a:ext cx="6350000" cy="6351270"/>
            </a:xfrm>
            <a:custGeom>
              <a:avLst/>
              <a:gdLst/>
              <a:ahLst/>
              <a:cxnLst/>
              <a:rect r="r" b="b" t="t" l="l"/>
              <a:pathLst>
                <a:path h="6351270" w="6350000">
                  <a:moveTo>
                    <a:pt x="0" y="5955030"/>
                  </a:moveTo>
                  <a:lnTo>
                    <a:pt x="0" y="394970"/>
                  </a:lnTo>
                  <a:cubicBezTo>
                    <a:pt x="0" y="176530"/>
                    <a:pt x="176530" y="0"/>
                    <a:pt x="394970" y="0"/>
                  </a:cubicBezTo>
                  <a:lnTo>
                    <a:pt x="5956300" y="0"/>
                  </a:lnTo>
                  <a:cubicBezTo>
                    <a:pt x="6173470" y="0"/>
                    <a:pt x="6350000" y="176530"/>
                    <a:pt x="6350000" y="394970"/>
                  </a:cubicBezTo>
                  <a:cubicBezTo>
                    <a:pt x="6350000" y="394970"/>
                    <a:pt x="6350000" y="394970"/>
                    <a:pt x="6350000" y="394970"/>
                  </a:cubicBezTo>
                  <a:lnTo>
                    <a:pt x="6350000" y="5956300"/>
                  </a:lnTo>
                  <a:cubicBezTo>
                    <a:pt x="6350000" y="6174740"/>
                    <a:pt x="6173470" y="6351270"/>
                    <a:pt x="5955030" y="6351270"/>
                  </a:cubicBezTo>
                  <a:lnTo>
                    <a:pt x="5955030" y="6351270"/>
                  </a:lnTo>
                  <a:lnTo>
                    <a:pt x="394970" y="6351270"/>
                  </a:lnTo>
                  <a:cubicBezTo>
                    <a:pt x="176530" y="6350000"/>
                    <a:pt x="0" y="6173470"/>
                    <a:pt x="0" y="5955030"/>
                  </a:cubicBezTo>
                  <a:cubicBezTo>
                    <a:pt x="0" y="5955030"/>
                    <a:pt x="0" y="5955030"/>
                    <a:pt x="0" y="5955030"/>
                  </a:cubicBezTo>
                  <a:close/>
                </a:path>
              </a:pathLst>
            </a:custGeom>
            <a:blipFill>
              <a:blip r:embed="rId3"/>
              <a:stretch>
                <a:fillRect l="-36015" r="-14014" t="0" b="-20"/>
              </a:stretch>
            </a:blipFill>
          </p:spPr>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222222"/>
        </a:solidFill>
      </p:bgPr>
    </p:bg>
    <p:spTree>
      <p:nvGrpSpPr>
        <p:cNvPr id="1" name=""/>
        <p:cNvGrpSpPr/>
        <p:nvPr/>
      </p:nvGrpSpPr>
      <p:grpSpPr>
        <a:xfrm>
          <a:off x="0" y="0"/>
          <a:ext cx="0" cy="0"/>
          <a:chOff x="0" y="0"/>
          <a:chExt cx="0" cy="0"/>
        </a:xfrm>
      </p:grpSpPr>
      <p:grpSp>
        <p:nvGrpSpPr>
          <p:cNvPr name="Group 2" id="2"/>
          <p:cNvGrpSpPr/>
          <p:nvPr/>
        </p:nvGrpSpPr>
        <p:grpSpPr>
          <a:xfrm rot="0">
            <a:off x="1028700" y="5460868"/>
            <a:ext cx="112078" cy="5810374"/>
            <a:chOff x="0" y="0"/>
            <a:chExt cx="149437" cy="7747165"/>
          </a:xfrm>
        </p:grpSpPr>
        <p:sp>
          <p:nvSpPr>
            <p:cNvPr name="AutoShape 3" id="3"/>
            <p:cNvSpPr/>
            <p:nvPr/>
          </p:nvSpPr>
          <p:spPr>
            <a:xfrm rot="0">
              <a:off x="0" y="0"/>
              <a:ext cx="149437" cy="2280560"/>
            </a:xfrm>
            <a:prstGeom prst="rect">
              <a:avLst/>
            </a:prstGeom>
            <a:solidFill>
              <a:srgbClr val="FFC033"/>
            </a:solidFill>
          </p:spPr>
        </p:sp>
        <p:sp>
          <p:nvSpPr>
            <p:cNvPr name="AutoShape 4" id="4"/>
            <p:cNvSpPr/>
            <p:nvPr/>
          </p:nvSpPr>
          <p:spPr>
            <a:xfrm rot="0">
              <a:off x="60248" y="0"/>
              <a:ext cx="28940" cy="7747165"/>
            </a:xfrm>
            <a:prstGeom prst="rect">
              <a:avLst/>
            </a:prstGeom>
            <a:solidFill>
              <a:srgbClr val="FFFFFF"/>
            </a:solidFill>
          </p:spPr>
        </p:sp>
      </p:grpSp>
      <p:sp>
        <p:nvSpPr>
          <p:cNvPr name="TextBox 5" id="5"/>
          <p:cNvSpPr txBox="true"/>
          <p:nvPr/>
        </p:nvSpPr>
        <p:spPr>
          <a:xfrm rot="0">
            <a:off x="662965" y="4034235"/>
            <a:ext cx="955625" cy="436480"/>
          </a:xfrm>
          <a:prstGeom prst="rect">
            <a:avLst/>
          </a:prstGeom>
        </p:spPr>
        <p:txBody>
          <a:bodyPr anchor="t" rtlCol="false" tIns="0" lIns="0" bIns="0" rIns="0">
            <a:spAutoFit/>
          </a:bodyPr>
          <a:lstStyle/>
          <a:p>
            <a:pPr algn="ctr">
              <a:lnSpc>
                <a:spcPts val="3200"/>
              </a:lnSpc>
            </a:pPr>
            <a:r>
              <a:rPr lang="en-US" sz="3200">
                <a:solidFill>
                  <a:srgbClr val="FFFFFF">
                    <a:alpha val="9804"/>
                  </a:srgbClr>
                </a:solidFill>
                <a:latin typeface="HK Grotesk Bold"/>
              </a:rPr>
              <a:t>11</a:t>
            </a:r>
          </a:p>
        </p:txBody>
      </p:sp>
      <p:sp>
        <p:nvSpPr>
          <p:cNvPr name="TextBox 6" id="6"/>
          <p:cNvSpPr txBox="true"/>
          <p:nvPr/>
        </p:nvSpPr>
        <p:spPr>
          <a:xfrm rot="0">
            <a:off x="2591670" y="2348168"/>
            <a:ext cx="5600187" cy="2232179"/>
          </a:xfrm>
          <a:prstGeom prst="rect">
            <a:avLst/>
          </a:prstGeom>
        </p:spPr>
        <p:txBody>
          <a:bodyPr anchor="t" rtlCol="false" tIns="0" lIns="0" bIns="0" rIns="0">
            <a:spAutoFit/>
          </a:bodyPr>
          <a:lstStyle/>
          <a:p>
            <a:pPr>
              <a:lnSpc>
                <a:spcPts val="8799"/>
              </a:lnSpc>
            </a:pPr>
            <a:r>
              <a:rPr lang="en-US" sz="8000">
                <a:solidFill>
                  <a:srgbClr val="FFFFFF"/>
                </a:solidFill>
                <a:latin typeface="HK Grotesk Bold"/>
              </a:rPr>
              <a:t>Personal </a:t>
            </a:r>
          </a:p>
          <a:p>
            <a:pPr>
              <a:lnSpc>
                <a:spcPts val="8800"/>
              </a:lnSpc>
            </a:pPr>
            <a:r>
              <a:rPr lang="en-US" sz="7999">
                <a:solidFill>
                  <a:srgbClr val="FFFFFF"/>
                </a:solidFill>
                <a:latin typeface="HK Grotesk Bold"/>
              </a:rPr>
              <a:t>Targets</a:t>
            </a:r>
          </a:p>
        </p:txBody>
      </p:sp>
      <p:sp>
        <p:nvSpPr>
          <p:cNvPr name="TextBox 7" id="7"/>
          <p:cNvSpPr txBox="true"/>
          <p:nvPr/>
        </p:nvSpPr>
        <p:spPr>
          <a:xfrm rot="0">
            <a:off x="2591670" y="6102230"/>
            <a:ext cx="5462276" cy="1947612"/>
          </a:xfrm>
          <a:prstGeom prst="rect">
            <a:avLst/>
          </a:prstGeom>
        </p:spPr>
        <p:txBody>
          <a:bodyPr anchor="t" rtlCol="false" tIns="0" lIns="0" bIns="0" rIns="0">
            <a:spAutoFit/>
          </a:bodyPr>
          <a:lstStyle/>
          <a:p>
            <a:pPr>
              <a:lnSpc>
                <a:spcPts val="3919"/>
              </a:lnSpc>
            </a:pPr>
            <a:r>
              <a:rPr lang="en-US" sz="2800">
                <a:solidFill>
                  <a:srgbClr val="FFFFFF"/>
                </a:solidFill>
                <a:latin typeface="HK Grotesk Medium"/>
              </a:rPr>
              <a:t>Idea is to grow the audience base, MoM, and to set steady achievable goals based on one's social media presence.</a:t>
            </a:r>
          </a:p>
        </p:txBody>
      </p:sp>
      <p:grpSp>
        <p:nvGrpSpPr>
          <p:cNvPr name="Group 8" id="8"/>
          <p:cNvGrpSpPr/>
          <p:nvPr/>
        </p:nvGrpSpPr>
        <p:grpSpPr>
          <a:xfrm rot="0">
            <a:off x="9144229" y="2081058"/>
            <a:ext cx="8115071" cy="7177242"/>
            <a:chOff x="0" y="0"/>
            <a:chExt cx="10820094" cy="9569656"/>
          </a:xfrm>
        </p:grpSpPr>
        <p:sp>
          <p:nvSpPr>
            <p:cNvPr name="TextBox 9" id="9"/>
            <p:cNvSpPr txBox="true"/>
            <p:nvPr/>
          </p:nvSpPr>
          <p:spPr>
            <a:xfrm rot="0">
              <a:off x="626257" y="9123194"/>
              <a:ext cx="1834891" cy="446461"/>
            </a:xfrm>
            <a:prstGeom prst="rect">
              <a:avLst/>
            </a:prstGeom>
          </p:spPr>
          <p:txBody>
            <a:bodyPr anchor="t" rtlCol="false" tIns="0" lIns="0" bIns="0" rIns="0">
              <a:spAutoFit/>
            </a:bodyPr>
            <a:lstStyle/>
            <a:p>
              <a:pPr algn="ctr">
                <a:lnSpc>
                  <a:spcPts val="2739"/>
                </a:lnSpc>
              </a:pPr>
              <a:r>
                <a:rPr lang="en-US" sz="1956">
                  <a:solidFill>
                    <a:srgbClr val="FFFFFF"/>
                  </a:solidFill>
                  <a:latin typeface="Arimo"/>
                </a:rPr>
                <a:t>M1</a:t>
              </a:r>
            </a:p>
          </p:txBody>
        </p:sp>
        <p:sp>
          <p:nvSpPr>
            <p:cNvPr name="TextBox 10" id="10"/>
            <p:cNvSpPr txBox="true"/>
            <p:nvPr/>
          </p:nvSpPr>
          <p:spPr>
            <a:xfrm rot="0">
              <a:off x="2715993" y="9123194"/>
              <a:ext cx="1834891" cy="446461"/>
            </a:xfrm>
            <a:prstGeom prst="rect">
              <a:avLst/>
            </a:prstGeom>
          </p:spPr>
          <p:txBody>
            <a:bodyPr anchor="t" rtlCol="false" tIns="0" lIns="0" bIns="0" rIns="0">
              <a:spAutoFit/>
            </a:bodyPr>
            <a:lstStyle/>
            <a:p>
              <a:pPr algn="ctr">
                <a:lnSpc>
                  <a:spcPts val="2739"/>
                </a:lnSpc>
              </a:pPr>
              <a:r>
                <a:rPr lang="en-US" sz="1956">
                  <a:solidFill>
                    <a:srgbClr val="FFFFFF"/>
                  </a:solidFill>
                  <a:latin typeface="Arimo"/>
                </a:rPr>
                <a:t>M2</a:t>
              </a:r>
            </a:p>
          </p:txBody>
        </p:sp>
        <p:sp>
          <p:nvSpPr>
            <p:cNvPr name="TextBox 11" id="11"/>
            <p:cNvSpPr txBox="true"/>
            <p:nvPr/>
          </p:nvSpPr>
          <p:spPr>
            <a:xfrm rot="0">
              <a:off x="4805730" y="9123194"/>
              <a:ext cx="1834891" cy="446461"/>
            </a:xfrm>
            <a:prstGeom prst="rect">
              <a:avLst/>
            </a:prstGeom>
          </p:spPr>
          <p:txBody>
            <a:bodyPr anchor="t" rtlCol="false" tIns="0" lIns="0" bIns="0" rIns="0">
              <a:spAutoFit/>
            </a:bodyPr>
            <a:lstStyle/>
            <a:p>
              <a:pPr algn="ctr">
                <a:lnSpc>
                  <a:spcPts val="2739"/>
                </a:lnSpc>
              </a:pPr>
              <a:r>
                <a:rPr lang="en-US" sz="1956">
                  <a:solidFill>
                    <a:srgbClr val="FFFFFF"/>
                  </a:solidFill>
                  <a:latin typeface="Arimo"/>
                </a:rPr>
                <a:t>M3</a:t>
              </a:r>
            </a:p>
          </p:txBody>
        </p:sp>
        <p:sp>
          <p:nvSpPr>
            <p:cNvPr name="TextBox 12" id="12"/>
            <p:cNvSpPr txBox="true"/>
            <p:nvPr/>
          </p:nvSpPr>
          <p:spPr>
            <a:xfrm rot="0">
              <a:off x="6895467" y="9123194"/>
              <a:ext cx="1834891" cy="446461"/>
            </a:xfrm>
            <a:prstGeom prst="rect">
              <a:avLst/>
            </a:prstGeom>
          </p:spPr>
          <p:txBody>
            <a:bodyPr anchor="t" rtlCol="false" tIns="0" lIns="0" bIns="0" rIns="0">
              <a:spAutoFit/>
            </a:bodyPr>
            <a:lstStyle/>
            <a:p>
              <a:pPr algn="ctr">
                <a:lnSpc>
                  <a:spcPts val="2739"/>
                </a:lnSpc>
              </a:pPr>
              <a:r>
                <a:rPr lang="en-US" sz="1956">
                  <a:solidFill>
                    <a:srgbClr val="FFFFFF"/>
                  </a:solidFill>
                  <a:latin typeface="Arimo"/>
                </a:rPr>
                <a:t>M4</a:t>
              </a:r>
            </a:p>
          </p:txBody>
        </p:sp>
        <p:sp>
          <p:nvSpPr>
            <p:cNvPr name="TextBox 13" id="13"/>
            <p:cNvSpPr txBox="true"/>
            <p:nvPr/>
          </p:nvSpPr>
          <p:spPr>
            <a:xfrm rot="0">
              <a:off x="8985204" y="9123194"/>
              <a:ext cx="1834891" cy="446461"/>
            </a:xfrm>
            <a:prstGeom prst="rect">
              <a:avLst/>
            </a:prstGeom>
          </p:spPr>
          <p:txBody>
            <a:bodyPr anchor="t" rtlCol="false" tIns="0" lIns="0" bIns="0" rIns="0">
              <a:spAutoFit/>
            </a:bodyPr>
            <a:lstStyle/>
            <a:p>
              <a:pPr algn="ctr">
                <a:lnSpc>
                  <a:spcPts val="2739"/>
                </a:lnSpc>
              </a:pPr>
              <a:r>
                <a:rPr lang="en-US" sz="1956">
                  <a:solidFill>
                    <a:srgbClr val="FFFFFF"/>
                  </a:solidFill>
                  <a:latin typeface="Arimo"/>
                </a:rPr>
                <a:t>M5</a:t>
              </a:r>
            </a:p>
          </p:txBody>
        </p:sp>
        <p:grpSp>
          <p:nvGrpSpPr>
            <p:cNvPr name="Group 14" id="14"/>
            <p:cNvGrpSpPr>
              <a:grpSpLocks noChangeAspect="true"/>
            </p:cNvGrpSpPr>
            <p:nvPr/>
          </p:nvGrpSpPr>
          <p:grpSpPr>
            <a:xfrm rot="0">
              <a:off x="626257" y="194656"/>
              <a:ext cx="10193838" cy="8820024"/>
              <a:chOff x="0" y="0"/>
              <a:chExt cx="12503518" cy="10818431"/>
            </a:xfrm>
          </p:grpSpPr>
          <p:sp>
            <p:nvSpPr>
              <p:cNvPr name="Freeform 15" id="15"/>
              <p:cNvSpPr/>
              <p:nvPr/>
            </p:nvSpPr>
            <p:spPr>
              <a:xfrm>
                <a:off x="0" y="-6350"/>
                <a:ext cx="12503517" cy="12700"/>
              </a:xfrm>
              <a:custGeom>
                <a:avLst/>
                <a:gdLst/>
                <a:ahLst/>
                <a:cxnLst/>
                <a:rect r="r" b="b" t="t" l="l"/>
                <a:pathLst>
                  <a:path h="12700" w="12503517">
                    <a:moveTo>
                      <a:pt x="0" y="0"/>
                    </a:moveTo>
                    <a:lnTo>
                      <a:pt x="12503517" y="0"/>
                    </a:lnTo>
                    <a:lnTo>
                      <a:pt x="12503517" y="12700"/>
                    </a:lnTo>
                    <a:lnTo>
                      <a:pt x="0" y="12700"/>
                    </a:lnTo>
                    <a:close/>
                  </a:path>
                </a:pathLst>
              </a:custGeom>
              <a:solidFill>
                <a:srgbClr val="FFFFFF"/>
              </a:solidFill>
            </p:spPr>
          </p:sp>
          <p:sp>
            <p:nvSpPr>
              <p:cNvPr name="Freeform 16" id="16"/>
              <p:cNvSpPr/>
              <p:nvPr/>
            </p:nvSpPr>
            <p:spPr>
              <a:xfrm>
                <a:off x="0" y="3599793"/>
                <a:ext cx="12503517" cy="12700"/>
              </a:xfrm>
              <a:custGeom>
                <a:avLst/>
                <a:gdLst/>
                <a:ahLst/>
                <a:cxnLst/>
                <a:rect r="r" b="b" t="t" l="l"/>
                <a:pathLst>
                  <a:path h="12700" w="12503517">
                    <a:moveTo>
                      <a:pt x="0" y="0"/>
                    </a:moveTo>
                    <a:lnTo>
                      <a:pt x="12503517" y="0"/>
                    </a:lnTo>
                    <a:lnTo>
                      <a:pt x="12503517" y="12700"/>
                    </a:lnTo>
                    <a:lnTo>
                      <a:pt x="0" y="12700"/>
                    </a:lnTo>
                    <a:close/>
                  </a:path>
                </a:pathLst>
              </a:custGeom>
              <a:solidFill>
                <a:srgbClr val="FFFFFF"/>
              </a:solidFill>
            </p:spPr>
          </p:sp>
          <p:sp>
            <p:nvSpPr>
              <p:cNvPr name="Freeform 17" id="17"/>
              <p:cNvSpPr/>
              <p:nvPr/>
            </p:nvSpPr>
            <p:spPr>
              <a:xfrm>
                <a:off x="0" y="7205937"/>
                <a:ext cx="12503517" cy="12700"/>
              </a:xfrm>
              <a:custGeom>
                <a:avLst/>
                <a:gdLst/>
                <a:ahLst/>
                <a:cxnLst/>
                <a:rect r="r" b="b" t="t" l="l"/>
                <a:pathLst>
                  <a:path h="12700" w="12503517">
                    <a:moveTo>
                      <a:pt x="0" y="0"/>
                    </a:moveTo>
                    <a:lnTo>
                      <a:pt x="12503517" y="0"/>
                    </a:lnTo>
                    <a:lnTo>
                      <a:pt x="12503517" y="12700"/>
                    </a:lnTo>
                    <a:lnTo>
                      <a:pt x="0" y="12700"/>
                    </a:lnTo>
                    <a:close/>
                  </a:path>
                </a:pathLst>
              </a:custGeom>
              <a:solidFill>
                <a:srgbClr val="FFFFFF"/>
              </a:solidFill>
            </p:spPr>
          </p:sp>
          <p:sp>
            <p:nvSpPr>
              <p:cNvPr name="Freeform 18" id="18"/>
              <p:cNvSpPr/>
              <p:nvPr/>
            </p:nvSpPr>
            <p:spPr>
              <a:xfrm>
                <a:off x="0" y="10812081"/>
                <a:ext cx="12503517" cy="12700"/>
              </a:xfrm>
              <a:custGeom>
                <a:avLst/>
                <a:gdLst/>
                <a:ahLst/>
                <a:cxnLst/>
                <a:rect r="r" b="b" t="t" l="l"/>
                <a:pathLst>
                  <a:path h="12700" w="12503517">
                    <a:moveTo>
                      <a:pt x="0" y="0"/>
                    </a:moveTo>
                    <a:lnTo>
                      <a:pt x="12503517" y="0"/>
                    </a:lnTo>
                    <a:lnTo>
                      <a:pt x="12503517" y="12700"/>
                    </a:lnTo>
                    <a:lnTo>
                      <a:pt x="0" y="12700"/>
                    </a:lnTo>
                    <a:close/>
                  </a:path>
                </a:pathLst>
              </a:custGeom>
              <a:solidFill>
                <a:srgbClr val="FFFFFF"/>
              </a:solidFill>
            </p:spPr>
          </p:sp>
        </p:grpSp>
        <p:sp>
          <p:nvSpPr>
            <p:cNvPr name="TextBox 19" id="19"/>
            <p:cNvSpPr txBox="true"/>
            <p:nvPr/>
          </p:nvSpPr>
          <p:spPr>
            <a:xfrm rot="0">
              <a:off x="0" y="-57150"/>
              <a:ext cx="460592" cy="446461"/>
            </a:xfrm>
            <a:prstGeom prst="rect">
              <a:avLst/>
            </a:prstGeom>
          </p:spPr>
          <p:txBody>
            <a:bodyPr anchor="t" rtlCol="false" tIns="0" lIns="0" bIns="0" rIns="0">
              <a:spAutoFit/>
            </a:bodyPr>
            <a:lstStyle/>
            <a:p>
              <a:pPr algn="r">
                <a:lnSpc>
                  <a:spcPts val="2739"/>
                </a:lnSpc>
              </a:pPr>
              <a:r>
                <a:rPr lang="en-US" sz="1956">
                  <a:solidFill>
                    <a:srgbClr val="FFFFFF"/>
                  </a:solidFill>
                  <a:latin typeface="Arimo"/>
                </a:rPr>
                <a:t>60 </a:t>
              </a:r>
            </a:p>
          </p:txBody>
        </p:sp>
        <p:sp>
          <p:nvSpPr>
            <p:cNvPr name="TextBox 20" id="20"/>
            <p:cNvSpPr txBox="true"/>
            <p:nvPr/>
          </p:nvSpPr>
          <p:spPr>
            <a:xfrm rot="0">
              <a:off x="0" y="2882858"/>
              <a:ext cx="460592" cy="446461"/>
            </a:xfrm>
            <a:prstGeom prst="rect">
              <a:avLst/>
            </a:prstGeom>
          </p:spPr>
          <p:txBody>
            <a:bodyPr anchor="t" rtlCol="false" tIns="0" lIns="0" bIns="0" rIns="0">
              <a:spAutoFit/>
            </a:bodyPr>
            <a:lstStyle/>
            <a:p>
              <a:pPr algn="r">
                <a:lnSpc>
                  <a:spcPts val="2739"/>
                </a:lnSpc>
              </a:pPr>
              <a:r>
                <a:rPr lang="en-US" sz="1956">
                  <a:solidFill>
                    <a:srgbClr val="FFFFFF"/>
                  </a:solidFill>
                  <a:latin typeface="Arimo"/>
                </a:rPr>
                <a:t>40 </a:t>
              </a:r>
            </a:p>
          </p:txBody>
        </p:sp>
        <p:sp>
          <p:nvSpPr>
            <p:cNvPr name="TextBox 21" id="21"/>
            <p:cNvSpPr txBox="true"/>
            <p:nvPr/>
          </p:nvSpPr>
          <p:spPr>
            <a:xfrm rot="0">
              <a:off x="0" y="5822866"/>
              <a:ext cx="460592" cy="446461"/>
            </a:xfrm>
            <a:prstGeom prst="rect">
              <a:avLst/>
            </a:prstGeom>
          </p:spPr>
          <p:txBody>
            <a:bodyPr anchor="t" rtlCol="false" tIns="0" lIns="0" bIns="0" rIns="0">
              <a:spAutoFit/>
            </a:bodyPr>
            <a:lstStyle/>
            <a:p>
              <a:pPr algn="r">
                <a:lnSpc>
                  <a:spcPts val="2739"/>
                </a:lnSpc>
              </a:pPr>
              <a:r>
                <a:rPr lang="en-US" sz="1956">
                  <a:solidFill>
                    <a:srgbClr val="FFFFFF"/>
                  </a:solidFill>
                  <a:latin typeface="Arimo"/>
                </a:rPr>
                <a:t>20 </a:t>
              </a:r>
            </a:p>
          </p:txBody>
        </p:sp>
        <p:sp>
          <p:nvSpPr>
            <p:cNvPr name="TextBox 22" id="22"/>
            <p:cNvSpPr txBox="true"/>
            <p:nvPr/>
          </p:nvSpPr>
          <p:spPr>
            <a:xfrm rot="0">
              <a:off x="184269" y="8762874"/>
              <a:ext cx="276323" cy="446461"/>
            </a:xfrm>
            <a:prstGeom prst="rect">
              <a:avLst/>
            </a:prstGeom>
          </p:spPr>
          <p:txBody>
            <a:bodyPr anchor="t" rtlCol="false" tIns="0" lIns="0" bIns="0" rIns="0">
              <a:spAutoFit/>
            </a:bodyPr>
            <a:lstStyle/>
            <a:p>
              <a:pPr algn="r">
                <a:lnSpc>
                  <a:spcPts val="2739"/>
                </a:lnSpc>
              </a:pPr>
              <a:r>
                <a:rPr lang="en-US" sz="1956">
                  <a:solidFill>
                    <a:srgbClr val="FFFFFF"/>
                  </a:solidFill>
                  <a:latin typeface="Arimo"/>
                </a:rPr>
                <a:t>0 </a:t>
              </a:r>
            </a:p>
          </p:txBody>
        </p:sp>
        <p:grpSp>
          <p:nvGrpSpPr>
            <p:cNvPr name="Group 23" id="23"/>
            <p:cNvGrpSpPr>
              <a:grpSpLocks noChangeAspect="true"/>
            </p:cNvGrpSpPr>
            <p:nvPr/>
          </p:nvGrpSpPr>
          <p:grpSpPr>
            <a:xfrm rot="0">
              <a:off x="626257" y="194656"/>
              <a:ext cx="10193838" cy="8820024"/>
              <a:chOff x="0" y="0"/>
              <a:chExt cx="12503518" cy="10818431"/>
            </a:xfrm>
          </p:grpSpPr>
          <p:sp>
            <p:nvSpPr>
              <p:cNvPr name="Freeform 24" id="24"/>
              <p:cNvSpPr/>
              <p:nvPr/>
            </p:nvSpPr>
            <p:spPr>
              <a:xfrm>
                <a:off x="0" y="8107473"/>
                <a:ext cx="2250633" cy="2710958"/>
              </a:xfrm>
              <a:custGeom>
                <a:avLst/>
                <a:gdLst/>
                <a:ahLst/>
                <a:cxnLst/>
                <a:rect r="r" b="b" t="t" l="l"/>
                <a:pathLst>
                  <a:path h="2710958" w="2250633">
                    <a:moveTo>
                      <a:pt x="0" y="2710958"/>
                    </a:moveTo>
                    <a:lnTo>
                      <a:pt x="0" y="180051"/>
                    </a:lnTo>
                    <a:cubicBezTo>
                      <a:pt x="0" y="80612"/>
                      <a:pt x="80612" y="0"/>
                      <a:pt x="180051" y="0"/>
                    </a:cubicBezTo>
                    <a:lnTo>
                      <a:pt x="2070583" y="0"/>
                    </a:lnTo>
                    <a:cubicBezTo>
                      <a:pt x="2170022" y="0"/>
                      <a:pt x="2250633" y="80612"/>
                      <a:pt x="2250633" y="180051"/>
                    </a:cubicBezTo>
                    <a:lnTo>
                      <a:pt x="2250633" y="2710958"/>
                    </a:lnTo>
                    <a:close/>
                  </a:path>
                </a:pathLst>
              </a:custGeom>
              <a:solidFill>
                <a:srgbClr val="FFFFFF"/>
              </a:solidFill>
            </p:spPr>
          </p:sp>
          <p:sp>
            <p:nvSpPr>
              <p:cNvPr name="Freeform 25" id="25"/>
              <p:cNvSpPr/>
              <p:nvPr/>
            </p:nvSpPr>
            <p:spPr>
              <a:xfrm>
                <a:off x="2563221" y="6304401"/>
                <a:ext cx="2250633" cy="4514030"/>
              </a:xfrm>
              <a:custGeom>
                <a:avLst/>
                <a:gdLst/>
                <a:ahLst/>
                <a:cxnLst/>
                <a:rect r="r" b="b" t="t" l="l"/>
                <a:pathLst>
                  <a:path h="4514030" w="2250633">
                    <a:moveTo>
                      <a:pt x="0" y="4514030"/>
                    </a:moveTo>
                    <a:lnTo>
                      <a:pt x="0" y="180051"/>
                    </a:lnTo>
                    <a:cubicBezTo>
                      <a:pt x="0" y="80612"/>
                      <a:pt x="80611" y="0"/>
                      <a:pt x="180051" y="0"/>
                    </a:cubicBezTo>
                    <a:lnTo>
                      <a:pt x="2070583" y="0"/>
                    </a:lnTo>
                    <a:cubicBezTo>
                      <a:pt x="2170022" y="0"/>
                      <a:pt x="2250633" y="80612"/>
                      <a:pt x="2250633" y="180051"/>
                    </a:cubicBezTo>
                    <a:lnTo>
                      <a:pt x="2250633" y="4514030"/>
                    </a:lnTo>
                    <a:close/>
                  </a:path>
                </a:pathLst>
              </a:custGeom>
              <a:solidFill>
                <a:srgbClr val="FFFFFF"/>
              </a:solidFill>
            </p:spPr>
          </p:sp>
          <p:sp>
            <p:nvSpPr>
              <p:cNvPr name="Freeform 26" id="26"/>
              <p:cNvSpPr/>
              <p:nvPr/>
            </p:nvSpPr>
            <p:spPr>
              <a:xfrm>
                <a:off x="5126442" y="4501330"/>
                <a:ext cx="2250633" cy="6317102"/>
              </a:xfrm>
              <a:custGeom>
                <a:avLst/>
                <a:gdLst/>
                <a:ahLst/>
                <a:cxnLst/>
                <a:rect r="r" b="b" t="t" l="l"/>
                <a:pathLst>
                  <a:path h="6317102" w="2250633">
                    <a:moveTo>
                      <a:pt x="0" y="6317101"/>
                    </a:moveTo>
                    <a:lnTo>
                      <a:pt x="0" y="180050"/>
                    </a:lnTo>
                    <a:cubicBezTo>
                      <a:pt x="0" y="80611"/>
                      <a:pt x="80611" y="0"/>
                      <a:pt x="180051" y="0"/>
                    </a:cubicBezTo>
                    <a:lnTo>
                      <a:pt x="2070583" y="0"/>
                    </a:lnTo>
                    <a:cubicBezTo>
                      <a:pt x="2170022" y="0"/>
                      <a:pt x="2250633" y="80611"/>
                      <a:pt x="2250633" y="180050"/>
                    </a:cubicBezTo>
                    <a:lnTo>
                      <a:pt x="2250633" y="6317101"/>
                    </a:lnTo>
                    <a:close/>
                  </a:path>
                </a:pathLst>
              </a:custGeom>
              <a:solidFill>
                <a:srgbClr val="FFFFFF"/>
              </a:solidFill>
            </p:spPr>
          </p:sp>
          <p:sp>
            <p:nvSpPr>
              <p:cNvPr name="Freeform 27" id="27"/>
              <p:cNvSpPr/>
              <p:nvPr/>
            </p:nvSpPr>
            <p:spPr>
              <a:xfrm>
                <a:off x="7689663" y="2157336"/>
                <a:ext cx="2250633" cy="8661095"/>
              </a:xfrm>
              <a:custGeom>
                <a:avLst/>
                <a:gdLst/>
                <a:ahLst/>
                <a:cxnLst/>
                <a:rect r="r" b="b" t="t" l="l"/>
                <a:pathLst>
                  <a:path h="8661095" w="2250633">
                    <a:moveTo>
                      <a:pt x="0" y="8661095"/>
                    </a:moveTo>
                    <a:lnTo>
                      <a:pt x="0" y="180051"/>
                    </a:lnTo>
                    <a:cubicBezTo>
                      <a:pt x="0" y="132298"/>
                      <a:pt x="18970" y="86502"/>
                      <a:pt x="52736" y="52736"/>
                    </a:cubicBezTo>
                    <a:cubicBezTo>
                      <a:pt x="86502" y="18970"/>
                      <a:pt x="132299" y="0"/>
                      <a:pt x="180051" y="0"/>
                    </a:cubicBezTo>
                    <a:lnTo>
                      <a:pt x="2070583" y="0"/>
                    </a:lnTo>
                    <a:cubicBezTo>
                      <a:pt x="2170022" y="0"/>
                      <a:pt x="2250633" y="80612"/>
                      <a:pt x="2250633" y="180051"/>
                    </a:cubicBezTo>
                    <a:lnTo>
                      <a:pt x="2250633" y="8661095"/>
                    </a:lnTo>
                    <a:close/>
                  </a:path>
                </a:pathLst>
              </a:custGeom>
              <a:solidFill>
                <a:srgbClr val="FFFFFF"/>
              </a:solidFill>
            </p:spPr>
          </p:sp>
          <p:sp>
            <p:nvSpPr>
              <p:cNvPr name="Freeform 28" id="28"/>
              <p:cNvSpPr/>
              <p:nvPr/>
            </p:nvSpPr>
            <p:spPr>
              <a:xfrm>
                <a:off x="10252884" y="173957"/>
                <a:ext cx="2250633" cy="10644474"/>
              </a:xfrm>
              <a:custGeom>
                <a:avLst/>
                <a:gdLst/>
                <a:ahLst/>
                <a:cxnLst/>
                <a:rect r="r" b="b" t="t" l="l"/>
                <a:pathLst>
                  <a:path h="10644474" w="2250633">
                    <a:moveTo>
                      <a:pt x="0" y="10644474"/>
                    </a:moveTo>
                    <a:lnTo>
                      <a:pt x="0" y="180051"/>
                    </a:lnTo>
                    <a:cubicBezTo>
                      <a:pt x="0" y="132298"/>
                      <a:pt x="18970" y="86502"/>
                      <a:pt x="52736" y="52736"/>
                    </a:cubicBezTo>
                    <a:cubicBezTo>
                      <a:pt x="86502" y="18970"/>
                      <a:pt x="132299" y="0"/>
                      <a:pt x="180051" y="0"/>
                    </a:cubicBezTo>
                    <a:lnTo>
                      <a:pt x="2070583" y="0"/>
                    </a:lnTo>
                    <a:cubicBezTo>
                      <a:pt x="2170022" y="0"/>
                      <a:pt x="2250633" y="80612"/>
                      <a:pt x="2250633" y="180051"/>
                    </a:cubicBezTo>
                    <a:lnTo>
                      <a:pt x="2250633" y="10644474"/>
                    </a:lnTo>
                    <a:close/>
                  </a:path>
                </a:pathLst>
              </a:custGeom>
              <a:solidFill>
                <a:srgbClr val="FFFFFF"/>
              </a:solidFill>
            </p:spPr>
          </p:sp>
          <p:sp>
            <p:nvSpPr>
              <p:cNvPr name="Freeform 29" id="29"/>
              <p:cNvSpPr/>
              <p:nvPr/>
            </p:nvSpPr>
            <p:spPr>
              <a:xfrm>
                <a:off x="0" y="9011126"/>
                <a:ext cx="2250633" cy="1807305"/>
              </a:xfrm>
              <a:custGeom>
                <a:avLst/>
                <a:gdLst/>
                <a:ahLst/>
                <a:cxnLst/>
                <a:rect r="r" b="b" t="t" l="l"/>
                <a:pathLst>
                  <a:path h="1807305" w="2250633">
                    <a:moveTo>
                      <a:pt x="0" y="0"/>
                    </a:moveTo>
                    <a:lnTo>
                      <a:pt x="2250633" y="0"/>
                    </a:lnTo>
                    <a:lnTo>
                      <a:pt x="2250633" y="1807305"/>
                    </a:lnTo>
                    <a:lnTo>
                      <a:pt x="0" y="1807305"/>
                    </a:lnTo>
                    <a:close/>
                  </a:path>
                </a:pathLst>
              </a:custGeom>
              <a:solidFill>
                <a:srgbClr val="FFC033"/>
              </a:solidFill>
            </p:spPr>
          </p:sp>
          <p:sp>
            <p:nvSpPr>
              <p:cNvPr name="Freeform 30" id="30"/>
              <p:cNvSpPr/>
              <p:nvPr/>
            </p:nvSpPr>
            <p:spPr>
              <a:xfrm>
                <a:off x="2563221" y="7207207"/>
                <a:ext cx="2250633" cy="3611224"/>
              </a:xfrm>
              <a:custGeom>
                <a:avLst/>
                <a:gdLst/>
                <a:ahLst/>
                <a:cxnLst/>
                <a:rect r="r" b="b" t="t" l="l"/>
                <a:pathLst>
                  <a:path h="3611224" w="2250633">
                    <a:moveTo>
                      <a:pt x="0" y="0"/>
                    </a:moveTo>
                    <a:lnTo>
                      <a:pt x="2250633" y="0"/>
                    </a:lnTo>
                    <a:lnTo>
                      <a:pt x="2250633" y="3611224"/>
                    </a:lnTo>
                    <a:lnTo>
                      <a:pt x="0" y="3611224"/>
                    </a:lnTo>
                    <a:close/>
                  </a:path>
                </a:pathLst>
              </a:custGeom>
              <a:solidFill>
                <a:srgbClr val="FFC033"/>
              </a:solidFill>
            </p:spPr>
          </p:sp>
          <p:sp>
            <p:nvSpPr>
              <p:cNvPr name="Freeform 31" id="31"/>
              <p:cNvSpPr/>
              <p:nvPr/>
            </p:nvSpPr>
            <p:spPr>
              <a:xfrm>
                <a:off x="5126442" y="5403772"/>
                <a:ext cx="2250633" cy="5414659"/>
              </a:xfrm>
              <a:custGeom>
                <a:avLst/>
                <a:gdLst/>
                <a:ahLst/>
                <a:cxnLst/>
                <a:rect r="r" b="b" t="t" l="l"/>
                <a:pathLst>
                  <a:path h="5414659" w="2250633">
                    <a:moveTo>
                      <a:pt x="0" y="0"/>
                    </a:moveTo>
                    <a:lnTo>
                      <a:pt x="2250633" y="0"/>
                    </a:lnTo>
                    <a:lnTo>
                      <a:pt x="2250633" y="5414659"/>
                    </a:lnTo>
                    <a:lnTo>
                      <a:pt x="0" y="5414659"/>
                    </a:lnTo>
                    <a:close/>
                  </a:path>
                </a:pathLst>
              </a:custGeom>
              <a:solidFill>
                <a:srgbClr val="FFC033"/>
              </a:solidFill>
            </p:spPr>
          </p:sp>
          <p:sp>
            <p:nvSpPr>
              <p:cNvPr name="Freeform 32" id="32"/>
              <p:cNvSpPr/>
              <p:nvPr/>
            </p:nvSpPr>
            <p:spPr>
              <a:xfrm>
                <a:off x="7689663" y="3600852"/>
                <a:ext cx="2250633" cy="7217579"/>
              </a:xfrm>
              <a:custGeom>
                <a:avLst/>
                <a:gdLst/>
                <a:ahLst/>
                <a:cxnLst/>
                <a:rect r="r" b="b" t="t" l="l"/>
                <a:pathLst>
                  <a:path h="7217579" w="2250633">
                    <a:moveTo>
                      <a:pt x="0" y="0"/>
                    </a:moveTo>
                    <a:lnTo>
                      <a:pt x="2250633" y="0"/>
                    </a:lnTo>
                    <a:lnTo>
                      <a:pt x="2250633" y="7217579"/>
                    </a:lnTo>
                    <a:lnTo>
                      <a:pt x="0" y="7217579"/>
                    </a:lnTo>
                    <a:close/>
                  </a:path>
                </a:pathLst>
              </a:custGeom>
              <a:solidFill>
                <a:srgbClr val="FFC033"/>
              </a:solidFill>
            </p:spPr>
          </p:sp>
          <p:sp>
            <p:nvSpPr>
              <p:cNvPr name="Freeform 33" id="33"/>
              <p:cNvSpPr/>
              <p:nvPr/>
            </p:nvSpPr>
            <p:spPr>
              <a:xfrm>
                <a:off x="10252884" y="1797690"/>
                <a:ext cx="2250633" cy="9020741"/>
              </a:xfrm>
              <a:custGeom>
                <a:avLst/>
                <a:gdLst/>
                <a:ahLst/>
                <a:cxnLst/>
                <a:rect r="r" b="b" t="t" l="l"/>
                <a:pathLst>
                  <a:path h="9020741" w="2250633">
                    <a:moveTo>
                      <a:pt x="0" y="0"/>
                    </a:moveTo>
                    <a:lnTo>
                      <a:pt x="2250633" y="0"/>
                    </a:lnTo>
                    <a:lnTo>
                      <a:pt x="2250633" y="9020741"/>
                    </a:lnTo>
                    <a:lnTo>
                      <a:pt x="0" y="9020741"/>
                    </a:lnTo>
                    <a:close/>
                  </a:path>
                </a:pathLst>
              </a:custGeom>
              <a:solidFill>
                <a:srgbClr val="FFC033"/>
              </a:solidFill>
            </p:spPr>
          </p:sp>
        </p:grpSp>
      </p:grpSp>
      <p:sp>
        <p:nvSpPr>
          <p:cNvPr name="TextBox 34" id="34"/>
          <p:cNvSpPr txBox="true"/>
          <p:nvPr/>
        </p:nvSpPr>
        <p:spPr>
          <a:xfrm rot="0">
            <a:off x="2591670" y="990600"/>
            <a:ext cx="4880725" cy="307634"/>
          </a:xfrm>
          <a:prstGeom prst="rect">
            <a:avLst/>
          </a:prstGeom>
        </p:spPr>
        <p:txBody>
          <a:bodyPr anchor="t" rtlCol="false" tIns="0" lIns="0" bIns="0" rIns="0">
            <a:spAutoFit/>
          </a:bodyPr>
          <a:lstStyle/>
          <a:p>
            <a:pPr algn="just">
              <a:lnSpc>
                <a:spcPts val="2520"/>
              </a:lnSpc>
            </a:pPr>
            <a:r>
              <a:rPr lang="en-US" sz="1800" spc="270">
                <a:solidFill>
                  <a:srgbClr val="FFFFFF"/>
                </a:solidFill>
                <a:latin typeface="HK Grotesk Medium"/>
              </a:rPr>
              <a:t>PERSONAL BRANDING</a:t>
            </a:r>
          </a:p>
        </p:txBody>
      </p:sp>
      <p:pic>
        <p:nvPicPr>
          <p:cNvPr name="Picture 35" id="35"/>
          <p:cNvPicPr>
            <a:picLocks noChangeAspect="true"/>
          </p:cNvPicPr>
          <p:nvPr/>
        </p:nvPicPr>
        <p:blipFill>
          <a:blip r:embed="rId2"/>
          <a:srcRect l="0" t="0" r="0" b="0"/>
          <a:stretch>
            <a:fillRect/>
          </a:stretch>
        </p:blipFill>
        <p:spPr>
          <a:xfrm flipH="false" flipV="false" rot="0">
            <a:off x="16825656" y="1055450"/>
            <a:ext cx="433644" cy="108017"/>
          </a:xfrm>
          <a:prstGeom prst="rect">
            <a:avLst/>
          </a:prstGeom>
        </p:spPr>
      </p:pic>
      <p:grpSp>
        <p:nvGrpSpPr>
          <p:cNvPr name="Group 36" id="36"/>
          <p:cNvGrpSpPr/>
          <p:nvPr/>
        </p:nvGrpSpPr>
        <p:grpSpPr>
          <a:xfrm rot="0">
            <a:off x="901141" y="942735"/>
            <a:ext cx="452015" cy="452015"/>
            <a:chOff x="0" y="0"/>
            <a:chExt cx="6350000" cy="6350000"/>
          </a:xfrm>
        </p:grpSpPr>
        <p:sp>
          <p:nvSpPr>
            <p:cNvPr name="Freeform 37" id="37"/>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C033"/>
            </a:solidFill>
          </p:spPr>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222222"/>
        </a:solidFill>
      </p:bgPr>
    </p:bg>
    <p:spTree>
      <p:nvGrpSpPr>
        <p:cNvPr id="1" name=""/>
        <p:cNvGrpSpPr/>
        <p:nvPr/>
      </p:nvGrpSpPr>
      <p:grpSpPr>
        <a:xfrm>
          <a:off x="0" y="0"/>
          <a:ext cx="0" cy="0"/>
          <a:chOff x="0" y="0"/>
          <a:chExt cx="0" cy="0"/>
        </a:xfrm>
      </p:grpSpPr>
      <p:grpSp>
        <p:nvGrpSpPr>
          <p:cNvPr name="Group 2" id="2"/>
          <p:cNvGrpSpPr/>
          <p:nvPr/>
        </p:nvGrpSpPr>
        <p:grpSpPr>
          <a:xfrm rot="0">
            <a:off x="1028700" y="5460868"/>
            <a:ext cx="112078" cy="5810374"/>
            <a:chOff x="0" y="0"/>
            <a:chExt cx="149437" cy="7747165"/>
          </a:xfrm>
        </p:grpSpPr>
        <p:sp>
          <p:nvSpPr>
            <p:cNvPr name="AutoShape 3" id="3"/>
            <p:cNvSpPr/>
            <p:nvPr/>
          </p:nvSpPr>
          <p:spPr>
            <a:xfrm rot="0">
              <a:off x="0" y="0"/>
              <a:ext cx="149437" cy="2280560"/>
            </a:xfrm>
            <a:prstGeom prst="rect">
              <a:avLst/>
            </a:prstGeom>
            <a:solidFill>
              <a:srgbClr val="FFC033"/>
            </a:solidFill>
          </p:spPr>
        </p:sp>
        <p:sp>
          <p:nvSpPr>
            <p:cNvPr name="AutoShape 4" id="4"/>
            <p:cNvSpPr/>
            <p:nvPr/>
          </p:nvSpPr>
          <p:spPr>
            <a:xfrm rot="0">
              <a:off x="60248" y="0"/>
              <a:ext cx="28940" cy="7747165"/>
            </a:xfrm>
            <a:prstGeom prst="rect">
              <a:avLst/>
            </a:prstGeom>
            <a:solidFill>
              <a:srgbClr val="FFFFFF"/>
            </a:solidFill>
          </p:spPr>
        </p:sp>
      </p:grpSp>
      <p:sp>
        <p:nvSpPr>
          <p:cNvPr name="TextBox 5" id="5"/>
          <p:cNvSpPr txBox="true"/>
          <p:nvPr/>
        </p:nvSpPr>
        <p:spPr>
          <a:xfrm rot="0">
            <a:off x="662965" y="4034235"/>
            <a:ext cx="955625" cy="436480"/>
          </a:xfrm>
          <a:prstGeom prst="rect">
            <a:avLst/>
          </a:prstGeom>
        </p:spPr>
        <p:txBody>
          <a:bodyPr anchor="t" rtlCol="false" tIns="0" lIns="0" bIns="0" rIns="0">
            <a:spAutoFit/>
          </a:bodyPr>
          <a:lstStyle/>
          <a:p>
            <a:pPr algn="ctr">
              <a:lnSpc>
                <a:spcPts val="3200"/>
              </a:lnSpc>
            </a:pPr>
            <a:r>
              <a:rPr lang="en-US" sz="3200">
                <a:solidFill>
                  <a:srgbClr val="FFFFFF">
                    <a:alpha val="9804"/>
                  </a:srgbClr>
                </a:solidFill>
                <a:latin typeface="HK Grotesk Bold"/>
              </a:rPr>
              <a:t>12</a:t>
            </a:r>
          </a:p>
        </p:txBody>
      </p:sp>
      <p:sp>
        <p:nvSpPr>
          <p:cNvPr name="TextBox 6" id="6"/>
          <p:cNvSpPr txBox="true"/>
          <p:nvPr/>
        </p:nvSpPr>
        <p:spPr>
          <a:xfrm rot="0">
            <a:off x="12361793" y="971788"/>
            <a:ext cx="4880725" cy="307634"/>
          </a:xfrm>
          <a:prstGeom prst="rect">
            <a:avLst/>
          </a:prstGeom>
        </p:spPr>
        <p:txBody>
          <a:bodyPr anchor="t" rtlCol="false" tIns="0" lIns="0" bIns="0" rIns="0">
            <a:spAutoFit/>
          </a:bodyPr>
          <a:lstStyle/>
          <a:p>
            <a:pPr algn="r">
              <a:lnSpc>
                <a:spcPts val="2520"/>
              </a:lnSpc>
            </a:pPr>
            <a:r>
              <a:rPr lang="en-US" sz="1800" spc="270">
                <a:solidFill>
                  <a:srgbClr val="FFFFFF"/>
                </a:solidFill>
                <a:latin typeface="HK Grotesk Medium"/>
              </a:rPr>
              <a:t>PERSONAL BRANDING</a:t>
            </a:r>
          </a:p>
        </p:txBody>
      </p:sp>
      <p:sp>
        <p:nvSpPr>
          <p:cNvPr name="TextBox 7" id="7"/>
          <p:cNvSpPr txBox="true"/>
          <p:nvPr/>
        </p:nvSpPr>
        <p:spPr>
          <a:xfrm rot="0">
            <a:off x="2838489" y="4053285"/>
            <a:ext cx="13730324" cy="2241704"/>
          </a:xfrm>
          <a:prstGeom prst="rect">
            <a:avLst/>
          </a:prstGeom>
        </p:spPr>
        <p:txBody>
          <a:bodyPr anchor="t" rtlCol="false" tIns="0" lIns="0" bIns="0" rIns="0">
            <a:spAutoFit/>
          </a:bodyPr>
          <a:lstStyle/>
          <a:p>
            <a:pPr>
              <a:lnSpc>
                <a:spcPts val="8800"/>
              </a:lnSpc>
            </a:pPr>
            <a:r>
              <a:rPr lang="en-US" sz="8000">
                <a:solidFill>
                  <a:srgbClr val="FFFFFF"/>
                </a:solidFill>
                <a:latin typeface="HK Grotesk Bold"/>
              </a:rPr>
              <a:t>Write Your </a:t>
            </a:r>
            <a:r>
              <a:rPr lang="en-US" sz="8000">
                <a:solidFill>
                  <a:srgbClr val="FFC033"/>
                </a:solidFill>
                <a:latin typeface="HK Grotesk Bold"/>
              </a:rPr>
              <a:t>Thoughts</a:t>
            </a:r>
            <a:r>
              <a:rPr lang="en-US" sz="8000">
                <a:solidFill>
                  <a:srgbClr val="FFFFFF"/>
                </a:solidFill>
                <a:latin typeface="HK Grotesk Bold"/>
              </a:rPr>
              <a:t>, Don't Go After </a:t>
            </a:r>
            <a:r>
              <a:rPr lang="en-US" sz="8000">
                <a:solidFill>
                  <a:srgbClr val="FFC033"/>
                </a:solidFill>
                <a:latin typeface="HK Grotesk Bold"/>
              </a:rPr>
              <a:t>Likes</a:t>
            </a:r>
          </a:p>
        </p:txBody>
      </p:sp>
      <p:grpSp>
        <p:nvGrpSpPr>
          <p:cNvPr name="Group 8" id="8"/>
          <p:cNvGrpSpPr/>
          <p:nvPr/>
        </p:nvGrpSpPr>
        <p:grpSpPr>
          <a:xfrm rot="0">
            <a:off x="2838489" y="6849385"/>
            <a:ext cx="10760119" cy="334850"/>
            <a:chOff x="0" y="0"/>
            <a:chExt cx="14346825" cy="446467"/>
          </a:xfrm>
        </p:grpSpPr>
        <p:grpSp>
          <p:nvGrpSpPr>
            <p:cNvPr name="Group 9" id="9"/>
            <p:cNvGrpSpPr/>
            <p:nvPr/>
          </p:nvGrpSpPr>
          <p:grpSpPr>
            <a:xfrm rot="0">
              <a:off x="0" y="0"/>
              <a:ext cx="446467" cy="446467"/>
              <a:chOff x="0" y="0"/>
              <a:chExt cx="6350000" cy="6350000"/>
            </a:xfrm>
          </p:grpSpPr>
          <p:sp>
            <p:nvSpPr>
              <p:cNvPr name="Freeform 10" id="10"/>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C033"/>
              </a:solidFill>
            </p:spPr>
          </p:sp>
        </p:grpSp>
        <p:grpSp>
          <p:nvGrpSpPr>
            <p:cNvPr name="Group 11" id="11"/>
            <p:cNvGrpSpPr/>
            <p:nvPr/>
          </p:nvGrpSpPr>
          <p:grpSpPr>
            <a:xfrm rot="0">
              <a:off x="4633453" y="0"/>
              <a:ext cx="446467" cy="446467"/>
              <a:chOff x="0" y="0"/>
              <a:chExt cx="6350000" cy="6350000"/>
            </a:xfrm>
          </p:grpSpPr>
          <p:sp>
            <p:nvSpPr>
              <p:cNvPr name="Freeform 12" id="12"/>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C033"/>
              </a:solidFill>
            </p:spPr>
          </p:sp>
        </p:grpSp>
        <p:grpSp>
          <p:nvGrpSpPr>
            <p:cNvPr name="Group 13" id="13"/>
            <p:cNvGrpSpPr/>
            <p:nvPr/>
          </p:nvGrpSpPr>
          <p:grpSpPr>
            <a:xfrm rot="0">
              <a:off x="9266906" y="0"/>
              <a:ext cx="446467" cy="446467"/>
              <a:chOff x="0" y="0"/>
              <a:chExt cx="6350000" cy="6350000"/>
            </a:xfrm>
          </p:grpSpPr>
          <p:sp>
            <p:nvSpPr>
              <p:cNvPr name="Freeform 14" id="14"/>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C033"/>
              </a:solidFill>
            </p:spPr>
          </p:sp>
        </p:grpSp>
        <p:grpSp>
          <p:nvGrpSpPr>
            <p:cNvPr name="Group 15" id="15"/>
            <p:cNvGrpSpPr/>
            <p:nvPr/>
          </p:nvGrpSpPr>
          <p:grpSpPr>
            <a:xfrm rot="0">
              <a:off x="13900359" y="0"/>
              <a:ext cx="446467" cy="446467"/>
              <a:chOff x="0" y="0"/>
              <a:chExt cx="6350000" cy="6350000"/>
            </a:xfrm>
          </p:grpSpPr>
          <p:sp>
            <p:nvSpPr>
              <p:cNvPr name="Freeform 16" id="16"/>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C033"/>
              </a:solidFill>
            </p:spPr>
          </p:sp>
        </p:grpSp>
      </p:grpSp>
      <p:pic>
        <p:nvPicPr>
          <p:cNvPr name="Picture 17" id="17"/>
          <p:cNvPicPr>
            <a:picLocks noChangeAspect="true"/>
          </p:cNvPicPr>
          <p:nvPr/>
        </p:nvPicPr>
        <p:blipFill>
          <a:blip r:embed="rId2"/>
          <a:srcRect l="0" t="0" r="0" b="0"/>
          <a:stretch>
            <a:fillRect/>
          </a:stretch>
        </p:blipFill>
        <p:spPr>
          <a:xfrm flipH="false" flipV="false" rot="0">
            <a:off x="16825656" y="9150283"/>
            <a:ext cx="433644" cy="108017"/>
          </a:xfrm>
          <a:prstGeom prst="rect">
            <a:avLst/>
          </a:prstGeom>
        </p:spPr>
      </p:pic>
      <p:grpSp>
        <p:nvGrpSpPr>
          <p:cNvPr name="Group 18" id="18"/>
          <p:cNvGrpSpPr/>
          <p:nvPr/>
        </p:nvGrpSpPr>
        <p:grpSpPr>
          <a:xfrm rot="0">
            <a:off x="901141" y="942735"/>
            <a:ext cx="452015" cy="452015"/>
            <a:chOff x="0" y="0"/>
            <a:chExt cx="6350000" cy="6350000"/>
          </a:xfrm>
        </p:grpSpPr>
        <p:sp>
          <p:nvSpPr>
            <p:cNvPr name="Freeform 19" id="19"/>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C033"/>
            </a:solidFill>
          </p:spPr>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222222"/>
        </a:solidFill>
      </p:bgPr>
    </p:bg>
    <p:spTree>
      <p:nvGrpSpPr>
        <p:cNvPr id="1" name=""/>
        <p:cNvGrpSpPr/>
        <p:nvPr/>
      </p:nvGrpSpPr>
      <p:grpSpPr>
        <a:xfrm>
          <a:off x="0" y="0"/>
          <a:ext cx="0" cy="0"/>
          <a:chOff x="0" y="0"/>
          <a:chExt cx="0" cy="0"/>
        </a:xfrm>
      </p:grpSpPr>
      <p:grpSp>
        <p:nvGrpSpPr>
          <p:cNvPr name="Group 2" id="2"/>
          <p:cNvGrpSpPr/>
          <p:nvPr/>
        </p:nvGrpSpPr>
        <p:grpSpPr>
          <a:xfrm rot="0">
            <a:off x="1028700" y="5460868"/>
            <a:ext cx="112078" cy="5810374"/>
            <a:chOff x="0" y="0"/>
            <a:chExt cx="149437" cy="7747165"/>
          </a:xfrm>
        </p:grpSpPr>
        <p:sp>
          <p:nvSpPr>
            <p:cNvPr name="AutoShape 3" id="3"/>
            <p:cNvSpPr/>
            <p:nvPr/>
          </p:nvSpPr>
          <p:spPr>
            <a:xfrm rot="0">
              <a:off x="0" y="0"/>
              <a:ext cx="149437" cy="2280560"/>
            </a:xfrm>
            <a:prstGeom prst="rect">
              <a:avLst/>
            </a:prstGeom>
            <a:solidFill>
              <a:srgbClr val="FFC033"/>
            </a:solidFill>
          </p:spPr>
        </p:sp>
        <p:sp>
          <p:nvSpPr>
            <p:cNvPr name="AutoShape 4" id="4"/>
            <p:cNvSpPr/>
            <p:nvPr/>
          </p:nvSpPr>
          <p:spPr>
            <a:xfrm rot="0">
              <a:off x="60248" y="0"/>
              <a:ext cx="28940" cy="7747165"/>
            </a:xfrm>
            <a:prstGeom prst="rect">
              <a:avLst/>
            </a:prstGeom>
            <a:solidFill>
              <a:srgbClr val="FFFFFF"/>
            </a:solidFill>
          </p:spPr>
        </p:sp>
      </p:grpSp>
      <p:sp>
        <p:nvSpPr>
          <p:cNvPr name="TextBox 5" id="5"/>
          <p:cNvSpPr txBox="true"/>
          <p:nvPr/>
        </p:nvSpPr>
        <p:spPr>
          <a:xfrm rot="0">
            <a:off x="662965" y="4034235"/>
            <a:ext cx="955625" cy="436480"/>
          </a:xfrm>
          <a:prstGeom prst="rect">
            <a:avLst/>
          </a:prstGeom>
        </p:spPr>
        <p:txBody>
          <a:bodyPr anchor="t" rtlCol="false" tIns="0" lIns="0" bIns="0" rIns="0">
            <a:spAutoFit/>
          </a:bodyPr>
          <a:lstStyle/>
          <a:p>
            <a:pPr algn="ctr">
              <a:lnSpc>
                <a:spcPts val="3200"/>
              </a:lnSpc>
            </a:pPr>
            <a:r>
              <a:rPr lang="en-US" sz="3200">
                <a:solidFill>
                  <a:srgbClr val="FFFFFF">
                    <a:alpha val="9804"/>
                  </a:srgbClr>
                </a:solidFill>
                <a:latin typeface="HK Grotesk Bold"/>
              </a:rPr>
              <a:t>13</a:t>
            </a:r>
          </a:p>
        </p:txBody>
      </p:sp>
      <p:sp>
        <p:nvSpPr>
          <p:cNvPr name="TextBox 6" id="6"/>
          <p:cNvSpPr txBox="true"/>
          <p:nvPr/>
        </p:nvSpPr>
        <p:spPr>
          <a:xfrm rot="0">
            <a:off x="6054673" y="4180523"/>
            <a:ext cx="6178655" cy="2059305"/>
          </a:xfrm>
          <a:prstGeom prst="rect">
            <a:avLst/>
          </a:prstGeom>
        </p:spPr>
        <p:txBody>
          <a:bodyPr anchor="t" rtlCol="false" tIns="0" lIns="0" bIns="0" rIns="0">
            <a:spAutoFit/>
          </a:bodyPr>
          <a:lstStyle/>
          <a:p>
            <a:pPr algn="ctr">
              <a:lnSpc>
                <a:spcPts val="15840"/>
              </a:lnSpc>
            </a:pPr>
            <a:r>
              <a:rPr lang="en-US" sz="14400">
                <a:solidFill>
                  <a:srgbClr val="FFC033"/>
                </a:solidFill>
                <a:latin typeface="HK Grotesk Bold"/>
              </a:rPr>
              <a:t>Q </a:t>
            </a:r>
            <a:r>
              <a:rPr lang="en-US" sz="14400">
                <a:solidFill>
                  <a:srgbClr val="FFFFFF"/>
                </a:solidFill>
                <a:latin typeface="HK Grotesk Bold"/>
              </a:rPr>
              <a:t>&amp;</a:t>
            </a:r>
            <a:r>
              <a:rPr lang="en-US" sz="14400">
                <a:solidFill>
                  <a:srgbClr val="FFC033"/>
                </a:solidFill>
                <a:latin typeface="HK Grotesk Bold"/>
              </a:rPr>
              <a:t> A</a:t>
            </a:r>
          </a:p>
        </p:txBody>
      </p:sp>
      <p:pic>
        <p:nvPicPr>
          <p:cNvPr name="Picture 7" id="7"/>
          <p:cNvPicPr>
            <a:picLocks noChangeAspect="true"/>
          </p:cNvPicPr>
          <p:nvPr/>
        </p:nvPicPr>
        <p:blipFill>
          <a:blip r:embed="rId2"/>
          <a:srcRect l="0" t="0" r="0" b="0"/>
          <a:stretch>
            <a:fillRect/>
          </a:stretch>
        </p:blipFill>
        <p:spPr>
          <a:xfrm flipH="false" flipV="false" rot="0">
            <a:off x="16825656" y="9150283"/>
            <a:ext cx="433644" cy="108017"/>
          </a:xfrm>
          <a:prstGeom prst="rect">
            <a:avLst/>
          </a:prstGeom>
        </p:spPr>
      </p:pic>
      <p:grpSp>
        <p:nvGrpSpPr>
          <p:cNvPr name="Group 8" id="8"/>
          <p:cNvGrpSpPr/>
          <p:nvPr/>
        </p:nvGrpSpPr>
        <p:grpSpPr>
          <a:xfrm rot="0">
            <a:off x="901141" y="942735"/>
            <a:ext cx="452015" cy="452015"/>
            <a:chOff x="0" y="0"/>
            <a:chExt cx="6350000" cy="6350000"/>
          </a:xfrm>
        </p:grpSpPr>
        <p:sp>
          <p:nvSpPr>
            <p:cNvPr name="Freeform 9" id="9"/>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C033"/>
            </a:solidFill>
          </p:spPr>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222222"/>
        </a:solidFill>
      </p:bgPr>
    </p:bg>
    <p:spTree>
      <p:nvGrpSpPr>
        <p:cNvPr id="1" name=""/>
        <p:cNvGrpSpPr/>
        <p:nvPr/>
      </p:nvGrpSpPr>
      <p:grpSpPr>
        <a:xfrm>
          <a:off x="0" y="0"/>
          <a:ext cx="0" cy="0"/>
          <a:chOff x="0" y="0"/>
          <a:chExt cx="0" cy="0"/>
        </a:xfrm>
      </p:grpSpPr>
      <p:grpSp>
        <p:nvGrpSpPr>
          <p:cNvPr name="Group 2" id="2"/>
          <p:cNvGrpSpPr/>
          <p:nvPr/>
        </p:nvGrpSpPr>
        <p:grpSpPr>
          <a:xfrm rot="0">
            <a:off x="1028700" y="5460868"/>
            <a:ext cx="112078" cy="5810374"/>
            <a:chOff x="0" y="0"/>
            <a:chExt cx="149437" cy="7747165"/>
          </a:xfrm>
        </p:grpSpPr>
        <p:sp>
          <p:nvSpPr>
            <p:cNvPr name="AutoShape 3" id="3"/>
            <p:cNvSpPr/>
            <p:nvPr/>
          </p:nvSpPr>
          <p:spPr>
            <a:xfrm rot="0">
              <a:off x="0" y="0"/>
              <a:ext cx="149437" cy="2280560"/>
            </a:xfrm>
            <a:prstGeom prst="rect">
              <a:avLst/>
            </a:prstGeom>
            <a:solidFill>
              <a:srgbClr val="FFC033"/>
            </a:solidFill>
          </p:spPr>
        </p:sp>
        <p:sp>
          <p:nvSpPr>
            <p:cNvPr name="AutoShape 4" id="4"/>
            <p:cNvSpPr/>
            <p:nvPr/>
          </p:nvSpPr>
          <p:spPr>
            <a:xfrm rot="0">
              <a:off x="60248" y="0"/>
              <a:ext cx="28940" cy="7747165"/>
            </a:xfrm>
            <a:prstGeom prst="rect">
              <a:avLst/>
            </a:prstGeom>
            <a:solidFill>
              <a:srgbClr val="FFFFFF"/>
            </a:solidFill>
          </p:spPr>
        </p:sp>
      </p:grpSp>
      <p:sp>
        <p:nvSpPr>
          <p:cNvPr name="TextBox 5" id="5"/>
          <p:cNvSpPr txBox="true"/>
          <p:nvPr/>
        </p:nvSpPr>
        <p:spPr>
          <a:xfrm rot="0">
            <a:off x="662965" y="4034235"/>
            <a:ext cx="955625" cy="436480"/>
          </a:xfrm>
          <a:prstGeom prst="rect">
            <a:avLst/>
          </a:prstGeom>
        </p:spPr>
        <p:txBody>
          <a:bodyPr anchor="t" rtlCol="false" tIns="0" lIns="0" bIns="0" rIns="0">
            <a:spAutoFit/>
          </a:bodyPr>
          <a:lstStyle/>
          <a:p>
            <a:pPr algn="ctr">
              <a:lnSpc>
                <a:spcPts val="3200"/>
              </a:lnSpc>
            </a:pPr>
            <a:r>
              <a:rPr lang="en-US" sz="3200">
                <a:solidFill>
                  <a:srgbClr val="FFFFFF">
                    <a:alpha val="9804"/>
                  </a:srgbClr>
                </a:solidFill>
                <a:latin typeface="HK Grotesk Bold"/>
              </a:rPr>
              <a:t>02</a:t>
            </a:r>
          </a:p>
        </p:txBody>
      </p:sp>
      <p:sp>
        <p:nvSpPr>
          <p:cNvPr name="TextBox 6" id="6"/>
          <p:cNvSpPr txBox="true"/>
          <p:nvPr/>
        </p:nvSpPr>
        <p:spPr>
          <a:xfrm rot="0">
            <a:off x="12378575" y="990600"/>
            <a:ext cx="4880725" cy="307634"/>
          </a:xfrm>
          <a:prstGeom prst="rect">
            <a:avLst/>
          </a:prstGeom>
        </p:spPr>
        <p:txBody>
          <a:bodyPr anchor="t" rtlCol="false" tIns="0" lIns="0" bIns="0" rIns="0">
            <a:spAutoFit/>
          </a:bodyPr>
          <a:lstStyle/>
          <a:p>
            <a:pPr algn="r">
              <a:lnSpc>
                <a:spcPts val="2520"/>
              </a:lnSpc>
            </a:pPr>
            <a:r>
              <a:rPr lang="en-US" sz="1800" spc="270">
                <a:solidFill>
                  <a:srgbClr val="FFFFFF"/>
                </a:solidFill>
                <a:latin typeface="HK Grotesk Medium"/>
              </a:rPr>
              <a:t>PERSONAL BRANDING</a:t>
            </a:r>
          </a:p>
        </p:txBody>
      </p:sp>
      <p:grpSp>
        <p:nvGrpSpPr>
          <p:cNvPr name="Group 7" id="7"/>
          <p:cNvGrpSpPr/>
          <p:nvPr/>
        </p:nvGrpSpPr>
        <p:grpSpPr>
          <a:xfrm rot="0">
            <a:off x="2903796" y="3970712"/>
            <a:ext cx="5445864" cy="2919677"/>
            <a:chOff x="0" y="0"/>
            <a:chExt cx="7261152" cy="3892902"/>
          </a:xfrm>
        </p:grpSpPr>
        <p:sp>
          <p:nvSpPr>
            <p:cNvPr name="TextBox 8" id="8"/>
            <p:cNvSpPr txBox="true"/>
            <p:nvPr/>
          </p:nvSpPr>
          <p:spPr>
            <a:xfrm rot="0">
              <a:off x="0" y="66675"/>
              <a:ext cx="7261152" cy="3026732"/>
            </a:xfrm>
            <a:prstGeom prst="rect">
              <a:avLst/>
            </a:prstGeom>
          </p:spPr>
          <p:txBody>
            <a:bodyPr anchor="t" rtlCol="false" tIns="0" lIns="0" bIns="0" rIns="0">
              <a:spAutoFit/>
            </a:bodyPr>
            <a:lstStyle/>
            <a:p>
              <a:pPr>
                <a:lnSpc>
                  <a:spcPts val="8800"/>
                </a:lnSpc>
              </a:pPr>
              <a:r>
                <a:rPr lang="en-US" sz="8000">
                  <a:solidFill>
                    <a:srgbClr val="FFFFFF"/>
                  </a:solidFill>
                  <a:latin typeface="HK Grotesk Bold"/>
                </a:rPr>
                <a:t>Table of </a:t>
              </a:r>
              <a:r>
                <a:rPr lang="en-US" sz="8000">
                  <a:solidFill>
                    <a:srgbClr val="FFC033"/>
                  </a:solidFill>
                  <a:latin typeface="HK Grotesk Bold"/>
                </a:rPr>
                <a:t>Contents</a:t>
              </a:r>
            </a:p>
          </p:txBody>
        </p:sp>
        <p:sp>
          <p:nvSpPr>
            <p:cNvPr name="TextBox 9" id="9"/>
            <p:cNvSpPr txBox="true"/>
            <p:nvPr/>
          </p:nvSpPr>
          <p:spPr>
            <a:xfrm rot="0">
              <a:off x="0" y="3281908"/>
              <a:ext cx="7261152" cy="610995"/>
            </a:xfrm>
            <a:prstGeom prst="rect">
              <a:avLst/>
            </a:prstGeom>
          </p:spPr>
          <p:txBody>
            <a:bodyPr anchor="t" rtlCol="false" tIns="0" lIns="0" bIns="0" rIns="0">
              <a:spAutoFit/>
            </a:bodyPr>
            <a:lstStyle/>
            <a:p>
              <a:pPr>
                <a:lnSpc>
                  <a:spcPts val="3920"/>
                </a:lnSpc>
              </a:pPr>
              <a:r>
                <a:rPr lang="en-US" sz="2800">
                  <a:solidFill>
                    <a:srgbClr val="FFFFFF"/>
                  </a:solidFill>
                  <a:latin typeface="HK Grotesk Medium"/>
                </a:rPr>
                <a:t>Presentation Outline</a:t>
              </a:r>
            </a:p>
          </p:txBody>
        </p:sp>
      </p:grpSp>
      <p:sp>
        <p:nvSpPr>
          <p:cNvPr name="TextBox 10" id="10"/>
          <p:cNvSpPr txBox="true"/>
          <p:nvPr/>
        </p:nvSpPr>
        <p:spPr>
          <a:xfrm rot="0">
            <a:off x="10717781" y="4075649"/>
            <a:ext cx="6541519" cy="2624078"/>
          </a:xfrm>
          <a:prstGeom prst="rect">
            <a:avLst/>
          </a:prstGeom>
        </p:spPr>
        <p:txBody>
          <a:bodyPr anchor="t" rtlCol="false" tIns="0" lIns="0" bIns="0" rIns="0">
            <a:spAutoFit/>
          </a:bodyPr>
          <a:lstStyle/>
          <a:p>
            <a:pPr>
              <a:lnSpc>
                <a:spcPts val="4163"/>
              </a:lnSpc>
            </a:pPr>
            <a:r>
              <a:rPr lang="en-US" sz="2775" spc="83">
                <a:solidFill>
                  <a:srgbClr val="FFFFFF"/>
                </a:solidFill>
                <a:latin typeface="HK Grotesk Light"/>
              </a:rPr>
              <a:t>Introduction To Personal Branding</a:t>
            </a:r>
          </a:p>
          <a:p>
            <a:pPr>
              <a:lnSpc>
                <a:spcPts val="4163"/>
              </a:lnSpc>
            </a:pPr>
            <a:r>
              <a:rPr lang="en-US" sz="2775" spc="83">
                <a:solidFill>
                  <a:srgbClr val="FFFFFF"/>
                </a:solidFill>
                <a:latin typeface="HK Grotesk Light"/>
              </a:rPr>
              <a:t>Two Methods Of Personal Branding</a:t>
            </a:r>
          </a:p>
          <a:p>
            <a:pPr>
              <a:lnSpc>
                <a:spcPts val="4163"/>
              </a:lnSpc>
            </a:pPr>
            <a:r>
              <a:rPr lang="en-US" sz="2775" spc="83">
                <a:solidFill>
                  <a:srgbClr val="FFFFFF"/>
                </a:solidFill>
                <a:latin typeface="HK Grotesk Light"/>
              </a:rPr>
              <a:t>Engagement Driven </a:t>
            </a:r>
          </a:p>
          <a:p>
            <a:pPr>
              <a:lnSpc>
                <a:spcPts val="4163"/>
              </a:lnSpc>
            </a:pPr>
            <a:r>
              <a:rPr lang="en-US" sz="2775" spc="83">
                <a:solidFill>
                  <a:srgbClr val="FFFFFF"/>
                </a:solidFill>
                <a:latin typeface="HK Grotesk Light"/>
              </a:rPr>
              <a:t>Process Driven</a:t>
            </a:r>
          </a:p>
          <a:p>
            <a:pPr>
              <a:lnSpc>
                <a:spcPts val="4163"/>
              </a:lnSpc>
            </a:pPr>
            <a:r>
              <a:rPr lang="en-US" sz="2775" spc="83">
                <a:solidFill>
                  <a:srgbClr val="FFFFFF"/>
                </a:solidFill>
                <a:latin typeface="HK Grotesk Light"/>
              </a:rPr>
              <a:t>Q&amp;A</a:t>
            </a:r>
          </a:p>
        </p:txBody>
      </p:sp>
      <p:pic>
        <p:nvPicPr>
          <p:cNvPr name="Picture 11" id="11"/>
          <p:cNvPicPr>
            <a:picLocks noChangeAspect="true"/>
          </p:cNvPicPr>
          <p:nvPr/>
        </p:nvPicPr>
        <p:blipFill>
          <a:blip r:embed="rId2"/>
          <a:srcRect l="0" t="0" r="0" b="0"/>
          <a:stretch>
            <a:fillRect/>
          </a:stretch>
        </p:blipFill>
        <p:spPr>
          <a:xfrm flipH="false" flipV="false" rot="0">
            <a:off x="16825656" y="9150283"/>
            <a:ext cx="433644" cy="108017"/>
          </a:xfrm>
          <a:prstGeom prst="rect">
            <a:avLst/>
          </a:prstGeom>
        </p:spPr>
      </p:pic>
      <p:grpSp>
        <p:nvGrpSpPr>
          <p:cNvPr name="Group 12" id="12"/>
          <p:cNvGrpSpPr/>
          <p:nvPr/>
        </p:nvGrpSpPr>
        <p:grpSpPr>
          <a:xfrm rot="0">
            <a:off x="901141" y="942735"/>
            <a:ext cx="452015" cy="452015"/>
            <a:chOff x="0" y="0"/>
            <a:chExt cx="6350000" cy="6350000"/>
          </a:xfrm>
        </p:grpSpPr>
        <p:sp>
          <p:nvSpPr>
            <p:cNvPr name="Freeform 13" id="13"/>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C033"/>
            </a:solidFill>
          </p:spPr>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222222"/>
        </a:solidFill>
      </p:bgPr>
    </p:bg>
    <p:spTree>
      <p:nvGrpSpPr>
        <p:cNvPr id="1" name=""/>
        <p:cNvGrpSpPr/>
        <p:nvPr/>
      </p:nvGrpSpPr>
      <p:grpSpPr>
        <a:xfrm>
          <a:off x="0" y="0"/>
          <a:ext cx="0" cy="0"/>
          <a:chOff x="0" y="0"/>
          <a:chExt cx="0" cy="0"/>
        </a:xfrm>
      </p:grpSpPr>
      <p:grpSp>
        <p:nvGrpSpPr>
          <p:cNvPr name="Group 2" id="2"/>
          <p:cNvGrpSpPr/>
          <p:nvPr/>
        </p:nvGrpSpPr>
        <p:grpSpPr>
          <a:xfrm rot="0">
            <a:off x="1028700" y="5460868"/>
            <a:ext cx="112078" cy="5810374"/>
            <a:chOff x="0" y="0"/>
            <a:chExt cx="149437" cy="7747165"/>
          </a:xfrm>
        </p:grpSpPr>
        <p:sp>
          <p:nvSpPr>
            <p:cNvPr name="AutoShape 3" id="3"/>
            <p:cNvSpPr/>
            <p:nvPr/>
          </p:nvSpPr>
          <p:spPr>
            <a:xfrm rot="0">
              <a:off x="0" y="0"/>
              <a:ext cx="149437" cy="2280560"/>
            </a:xfrm>
            <a:prstGeom prst="rect">
              <a:avLst/>
            </a:prstGeom>
            <a:solidFill>
              <a:srgbClr val="FFC033"/>
            </a:solidFill>
          </p:spPr>
        </p:sp>
        <p:sp>
          <p:nvSpPr>
            <p:cNvPr name="AutoShape 4" id="4"/>
            <p:cNvSpPr/>
            <p:nvPr/>
          </p:nvSpPr>
          <p:spPr>
            <a:xfrm rot="0">
              <a:off x="60248" y="0"/>
              <a:ext cx="28940" cy="7747165"/>
            </a:xfrm>
            <a:prstGeom prst="rect">
              <a:avLst/>
            </a:prstGeom>
            <a:solidFill>
              <a:srgbClr val="FFFFFF"/>
            </a:solidFill>
          </p:spPr>
        </p:sp>
      </p:grpSp>
      <p:sp>
        <p:nvSpPr>
          <p:cNvPr name="TextBox 5" id="5"/>
          <p:cNvSpPr txBox="true"/>
          <p:nvPr/>
        </p:nvSpPr>
        <p:spPr>
          <a:xfrm rot="0">
            <a:off x="662965" y="4034235"/>
            <a:ext cx="955625" cy="436480"/>
          </a:xfrm>
          <a:prstGeom prst="rect">
            <a:avLst/>
          </a:prstGeom>
        </p:spPr>
        <p:txBody>
          <a:bodyPr anchor="t" rtlCol="false" tIns="0" lIns="0" bIns="0" rIns="0">
            <a:spAutoFit/>
          </a:bodyPr>
          <a:lstStyle/>
          <a:p>
            <a:pPr algn="ctr">
              <a:lnSpc>
                <a:spcPts val="3200"/>
              </a:lnSpc>
            </a:pPr>
            <a:r>
              <a:rPr lang="en-US" sz="3200">
                <a:solidFill>
                  <a:srgbClr val="FFFFFF">
                    <a:alpha val="9804"/>
                  </a:srgbClr>
                </a:solidFill>
                <a:latin typeface="HK Grotesk Bold"/>
              </a:rPr>
              <a:t>03</a:t>
            </a:r>
          </a:p>
        </p:txBody>
      </p:sp>
      <p:grpSp>
        <p:nvGrpSpPr>
          <p:cNvPr name="Group 6" id="6"/>
          <p:cNvGrpSpPr/>
          <p:nvPr/>
        </p:nvGrpSpPr>
        <p:grpSpPr>
          <a:xfrm rot="0">
            <a:off x="2056196" y="-296711"/>
            <a:ext cx="16447858" cy="7442828"/>
            <a:chOff x="0" y="0"/>
            <a:chExt cx="15820098" cy="7158760"/>
          </a:xfrm>
        </p:grpSpPr>
        <p:sp>
          <p:nvSpPr>
            <p:cNvPr name="Freeform 7" id="7"/>
            <p:cNvSpPr/>
            <p:nvPr/>
          </p:nvSpPr>
          <p:spPr>
            <a:xfrm>
              <a:off x="0" y="0"/>
              <a:ext cx="15820098" cy="7158760"/>
            </a:xfrm>
            <a:custGeom>
              <a:avLst/>
              <a:gdLst/>
              <a:ahLst/>
              <a:cxnLst/>
              <a:rect r="r" b="b" t="t" l="l"/>
              <a:pathLst>
                <a:path h="7158760" w="15820098">
                  <a:moveTo>
                    <a:pt x="15515298" y="0"/>
                  </a:moveTo>
                  <a:lnTo>
                    <a:pt x="304800" y="0"/>
                  </a:lnTo>
                  <a:cubicBezTo>
                    <a:pt x="135890" y="0"/>
                    <a:pt x="0" y="135890"/>
                    <a:pt x="0" y="304800"/>
                  </a:cubicBezTo>
                  <a:lnTo>
                    <a:pt x="0" y="6853960"/>
                  </a:lnTo>
                  <a:cubicBezTo>
                    <a:pt x="0" y="7022871"/>
                    <a:pt x="135890" y="7158760"/>
                    <a:pt x="304800" y="7158760"/>
                  </a:cubicBezTo>
                  <a:lnTo>
                    <a:pt x="15515298" y="7158760"/>
                  </a:lnTo>
                  <a:cubicBezTo>
                    <a:pt x="15684209" y="7158760"/>
                    <a:pt x="15820098" y="7022871"/>
                    <a:pt x="15820098" y="6853960"/>
                  </a:cubicBezTo>
                  <a:lnTo>
                    <a:pt x="15820098" y="304800"/>
                  </a:lnTo>
                  <a:cubicBezTo>
                    <a:pt x="15820098" y="135890"/>
                    <a:pt x="15684209" y="0"/>
                    <a:pt x="15515298" y="0"/>
                  </a:cubicBezTo>
                  <a:close/>
                </a:path>
              </a:pathLst>
            </a:custGeom>
            <a:solidFill>
              <a:srgbClr val="2E2E2E"/>
            </a:solidFill>
          </p:spPr>
        </p:sp>
      </p:grpSp>
      <p:grpSp>
        <p:nvGrpSpPr>
          <p:cNvPr name="Group 8" id="8"/>
          <p:cNvGrpSpPr>
            <a:grpSpLocks noChangeAspect="true"/>
          </p:cNvGrpSpPr>
          <p:nvPr/>
        </p:nvGrpSpPr>
        <p:grpSpPr>
          <a:xfrm rot="0">
            <a:off x="11398004" y="2004239"/>
            <a:ext cx="8788531" cy="8788531"/>
            <a:chOff x="0" y="0"/>
            <a:chExt cx="6350000" cy="6350000"/>
          </a:xfrm>
        </p:grpSpPr>
        <p:sp>
          <p:nvSpPr>
            <p:cNvPr name="Freeform 9" id="9"/>
            <p:cNvSpPr/>
            <p:nvPr/>
          </p:nvSpPr>
          <p:spPr>
            <a:xfrm>
              <a:off x="0" y="0"/>
              <a:ext cx="6350000" cy="6351270"/>
            </a:xfrm>
            <a:custGeom>
              <a:avLst/>
              <a:gdLst/>
              <a:ahLst/>
              <a:cxnLst/>
              <a:rect r="r" b="b" t="t" l="l"/>
              <a:pathLst>
                <a:path h="6351270" w="6350000">
                  <a:moveTo>
                    <a:pt x="0" y="5955030"/>
                  </a:moveTo>
                  <a:lnTo>
                    <a:pt x="0" y="394970"/>
                  </a:lnTo>
                  <a:cubicBezTo>
                    <a:pt x="0" y="176530"/>
                    <a:pt x="176530" y="0"/>
                    <a:pt x="394970" y="0"/>
                  </a:cubicBezTo>
                  <a:lnTo>
                    <a:pt x="5956300" y="0"/>
                  </a:lnTo>
                  <a:cubicBezTo>
                    <a:pt x="6173470" y="0"/>
                    <a:pt x="6350000" y="176530"/>
                    <a:pt x="6350000" y="394970"/>
                  </a:cubicBezTo>
                  <a:cubicBezTo>
                    <a:pt x="6350000" y="394970"/>
                    <a:pt x="6350000" y="394970"/>
                    <a:pt x="6350000" y="394970"/>
                  </a:cubicBezTo>
                  <a:lnTo>
                    <a:pt x="6350000" y="5956300"/>
                  </a:lnTo>
                  <a:cubicBezTo>
                    <a:pt x="6350000" y="6174740"/>
                    <a:pt x="6173470" y="6351270"/>
                    <a:pt x="5955030" y="6351270"/>
                  </a:cubicBezTo>
                  <a:lnTo>
                    <a:pt x="5955030" y="6351270"/>
                  </a:lnTo>
                  <a:lnTo>
                    <a:pt x="394970" y="6351270"/>
                  </a:lnTo>
                  <a:cubicBezTo>
                    <a:pt x="176530" y="6350000"/>
                    <a:pt x="0" y="6173470"/>
                    <a:pt x="0" y="5955030"/>
                  </a:cubicBezTo>
                  <a:cubicBezTo>
                    <a:pt x="0" y="5955030"/>
                    <a:pt x="0" y="5955030"/>
                    <a:pt x="0" y="5955030"/>
                  </a:cubicBezTo>
                  <a:close/>
                </a:path>
              </a:pathLst>
            </a:custGeom>
            <a:blipFill>
              <a:blip r:embed="rId2"/>
              <a:stretch>
                <a:fillRect l="0" r="-33359" t="0" b="-20"/>
              </a:stretch>
            </a:blipFill>
          </p:spPr>
        </p:sp>
      </p:grpSp>
      <p:pic>
        <p:nvPicPr>
          <p:cNvPr name="Picture 10" id="10"/>
          <p:cNvPicPr>
            <a:picLocks noChangeAspect="true"/>
          </p:cNvPicPr>
          <p:nvPr/>
        </p:nvPicPr>
        <p:blipFill>
          <a:blip r:embed="rId3"/>
          <a:srcRect l="0" t="0" r="0" b="0"/>
          <a:stretch>
            <a:fillRect/>
          </a:stretch>
        </p:blipFill>
        <p:spPr>
          <a:xfrm flipH="false" flipV="false" rot="0">
            <a:off x="16825656" y="1028700"/>
            <a:ext cx="433644" cy="108017"/>
          </a:xfrm>
          <a:prstGeom prst="rect">
            <a:avLst/>
          </a:prstGeom>
        </p:spPr>
      </p:pic>
      <p:sp>
        <p:nvSpPr>
          <p:cNvPr name="TextBox 11" id="11"/>
          <p:cNvSpPr txBox="true"/>
          <p:nvPr/>
        </p:nvSpPr>
        <p:spPr>
          <a:xfrm rot="0">
            <a:off x="2939166" y="3081443"/>
            <a:ext cx="7881634" cy="2241704"/>
          </a:xfrm>
          <a:prstGeom prst="rect">
            <a:avLst/>
          </a:prstGeom>
        </p:spPr>
        <p:txBody>
          <a:bodyPr anchor="t" rtlCol="false" tIns="0" lIns="0" bIns="0" rIns="0">
            <a:spAutoFit/>
          </a:bodyPr>
          <a:lstStyle/>
          <a:p>
            <a:pPr>
              <a:lnSpc>
                <a:spcPts val="8800"/>
              </a:lnSpc>
            </a:pPr>
            <a:r>
              <a:rPr lang="en-US" sz="8000">
                <a:solidFill>
                  <a:srgbClr val="FFFFFF"/>
                </a:solidFill>
                <a:latin typeface="HK Grotesk Bold"/>
              </a:rPr>
              <a:t>What is </a:t>
            </a:r>
            <a:r>
              <a:rPr lang="en-US" sz="8000">
                <a:solidFill>
                  <a:srgbClr val="FFC033"/>
                </a:solidFill>
                <a:latin typeface="HK Grotesk Bold"/>
              </a:rPr>
              <a:t>Personal Branding?</a:t>
            </a:r>
          </a:p>
        </p:txBody>
      </p:sp>
      <p:sp>
        <p:nvSpPr>
          <p:cNvPr name="TextBox 12" id="12"/>
          <p:cNvSpPr txBox="true"/>
          <p:nvPr/>
        </p:nvSpPr>
        <p:spPr>
          <a:xfrm rot="0">
            <a:off x="2056196" y="7525849"/>
            <a:ext cx="9180680" cy="2298529"/>
          </a:xfrm>
          <a:prstGeom prst="rect">
            <a:avLst/>
          </a:prstGeom>
        </p:spPr>
        <p:txBody>
          <a:bodyPr anchor="t" rtlCol="false" tIns="0" lIns="0" bIns="0" rIns="0">
            <a:spAutoFit/>
          </a:bodyPr>
          <a:lstStyle/>
          <a:p>
            <a:pPr algn="just">
              <a:lnSpc>
                <a:spcPts val="3149"/>
              </a:lnSpc>
            </a:pPr>
            <a:r>
              <a:rPr lang="en-US" sz="2100" spc="63">
                <a:solidFill>
                  <a:srgbClr val="FFFFFF"/>
                </a:solidFill>
                <a:latin typeface="HK Grotesk Light"/>
              </a:rPr>
              <a:t>Personal branding is the conscious and intentional effort to create and influence public perception of an individual by positioning them as an authority in their industry, elevating their credibility, and differentiating themselves from the competition. </a:t>
            </a:r>
          </a:p>
          <a:p>
            <a:pPr algn="just">
              <a:lnSpc>
                <a:spcPts val="3149"/>
              </a:lnSpc>
            </a:pPr>
          </a:p>
          <a:p>
            <a:pPr algn="just">
              <a:lnSpc>
                <a:spcPts val="3150"/>
              </a:lnSpc>
            </a:pPr>
            <a:r>
              <a:rPr lang="en-US" sz="2099" spc="62">
                <a:solidFill>
                  <a:srgbClr val="FFC033"/>
                </a:solidFill>
                <a:latin typeface="HK Grotesk Bold Bold"/>
              </a:rPr>
              <a:t>(What you think of yourself- (Personal Brand) -What others think of you)</a:t>
            </a:r>
          </a:p>
        </p:txBody>
      </p:sp>
      <p:grpSp>
        <p:nvGrpSpPr>
          <p:cNvPr name="Group 13" id="13"/>
          <p:cNvGrpSpPr/>
          <p:nvPr/>
        </p:nvGrpSpPr>
        <p:grpSpPr>
          <a:xfrm rot="0">
            <a:off x="901141" y="942735"/>
            <a:ext cx="452015" cy="452015"/>
            <a:chOff x="0" y="0"/>
            <a:chExt cx="6350000" cy="6350000"/>
          </a:xfrm>
        </p:grpSpPr>
        <p:sp>
          <p:nvSpPr>
            <p:cNvPr name="Freeform 14" id="14"/>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C033"/>
            </a:solidFill>
          </p:spPr>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222222"/>
        </a:solidFill>
      </p:bgPr>
    </p:bg>
    <p:spTree>
      <p:nvGrpSpPr>
        <p:cNvPr id="1" name=""/>
        <p:cNvGrpSpPr/>
        <p:nvPr/>
      </p:nvGrpSpPr>
      <p:grpSpPr>
        <a:xfrm>
          <a:off x="0" y="0"/>
          <a:ext cx="0" cy="0"/>
          <a:chOff x="0" y="0"/>
          <a:chExt cx="0" cy="0"/>
        </a:xfrm>
      </p:grpSpPr>
      <p:grpSp>
        <p:nvGrpSpPr>
          <p:cNvPr name="Group 2" id="2"/>
          <p:cNvGrpSpPr/>
          <p:nvPr/>
        </p:nvGrpSpPr>
        <p:grpSpPr>
          <a:xfrm rot="0">
            <a:off x="1028700" y="5460868"/>
            <a:ext cx="112078" cy="5810374"/>
            <a:chOff x="0" y="0"/>
            <a:chExt cx="149437" cy="7747165"/>
          </a:xfrm>
        </p:grpSpPr>
        <p:sp>
          <p:nvSpPr>
            <p:cNvPr name="AutoShape 3" id="3"/>
            <p:cNvSpPr/>
            <p:nvPr/>
          </p:nvSpPr>
          <p:spPr>
            <a:xfrm rot="0">
              <a:off x="0" y="0"/>
              <a:ext cx="149437" cy="2280560"/>
            </a:xfrm>
            <a:prstGeom prst="rect">
              <a:avLst/>
            </a:prstGeom>
            <a:solidFill>
              <a:srgbClr val="FFC033"/>
            </a:solidFill>
          </p:spPr>
        </p:sp>
        <p:sp>
          <p:nvSpPr>
            <p:cNvPr name="AutoShape 4" id="4"/>
            <p:cNvSpPr/>
            <p:nvPr/>
          </p:nvSpPr>
          <p:spPr>
            <a:xfrm rot="0">
              <a:off x="60248" y="0"/>
              <a:ext cx="28940" cy="7747165"/>
            </a:xfrm>
            <a:prstGeom prst="rect">
              <a:avLst/>
            </a:prstGeom>
            <a:solidFill>
              <a:srgbClr val="FFFFFF"/>
            </a:solidFill>
          </p:spPr>
        </p:sp>
      </p:grpSp>
      <p:grpSp>
        <p:nvGrpSpPr>
          <p:cNvPr name="Group 5" id="5"/>
          <p:cNvGrpSpPr>
            <a:grpSpLocks noChangeAspect="true"/>
          </p:cNvGrpSpPr>
          <p:nvPr/>
        </p:nvGrpSpPr>
        <p:grpSpPr>
          <a:xfrm rot="0">
            <a:off x="2591670" y="5893343"/>
            <a:ext cx="8119073" cy="4566922"/>
            <a:chOff x="0" y="0"/>
            <a:chExt cx="11289030" cy="6350000"/>
          </a:xfrm>
        </p:grpSpPr>
        <p:sp>
          <p:nvSpPr>
            <p:cNvPr name="Freeform 6" id="6"/>
            <p:cNvSpPr/>
            <p:nvPr/>
          </p:nvSpPr>
          <p:spPr>
            <a:xfrm>
              <a:off x="0" y="0"/>
              <a:ext cx="11287761" cy="6350000"/>
            </a:xfrm>
            <a:custGeom>
              <a:avLst/>
              <a:gdLst/>
              <a:ahLst/>
              <a:cxnLst/>
              <a:rect r="r" b="b" t="t" l="l"/>
              <a:pathLst>
                <a:path h="6350000" w="11287761">
                  <a:moveTo>
                    <a:pt x="0" y="5824220"/>
                  </a:moveTo>
                  <a:lnTo>
                    <a:pt x="0" y="525780"/>
                  </a:lnTo>
                  <a:cubicBezTo>
                    <a:pt x="0" y="234950"/>
                    <a:pt x="234950" y="0"/>
                    <a:pt x="525780" y="0"/>
                  </a:cubicBezTo>
                  <a:lnTo>
                    <a:pt x="10761980" y="0"/>
                  </a:lnTo>
                  <a:cubicBezTo>
                    <a:pt x="11052811" y="0"/>
                    <a:pt x="11287761" y="234950"/>
                    <a:pt x="11287761" y="525780"/>
                  </a:cubicBezTo>
                  <a:lnTo>
                    <a:pt x="11287761" y="5822950"/>
                  </a:lnTo>
                  <a:cubicBezTo>
                    <a:pt x="11287761" y="6113780"/>
                    <a:pt x="11052811" y="6348730"/>
                    <a:pt x="10761980" y="6348730"/>
                  </a:cubicBezTo>
                  <a:lnTo>
                    <a:pt x="525780" y="6348730"/>
                  </a:lnTo>
                  <a:cubicBezTo>
                    <a:pt x="236220" y="6350000"/>
                    <a:pt x="0" y="6115050"/>
                    <a:pt x="0" y="5824220"/>
                  </a:cubicBezTo>
                  <a:cubicBezTo>
                    <a:pt x="0" y="5824220"/>
                    <a:pt x="0" y="5824220"/>
                    <a:pt x="0" y="5824220"/>
                  </a:cubicBezTo>
                  <a:close/>
                </a:path>
              </a:pathLst>
            </a:custGeom>
            <a:blipFill>
              <a:blip r:embed="rId2"/>
              <a:stretch>
                <a:fillRect l="0" r="11" t="-10411" b="-10391"/>
              </a:stretch>
            </a:blipFill>
          </p:spPr>
        </p:sp>
      </p:grpSp>
      <p:pic>
        <p:nvPicPr>
          <p:cNvPr name="Picture 7" id="7"/>
          <p:cNvPicPr>
            <a:picLocks noChangeAspect="true"/>
          </p:cNvPicPr>
          <p:nvPr/>
        </p:nvPicPr>
        <p:blipFill>
          <a:blip r:embed="rId3"/>
          <a:srcRect l="0" t="0" r="0" b="0"/>
          <a:stretch>
            <a:fillRect/>
          </a:stretch>
        </p:blipFill>
        <p:spPr>
          <a:xfrm flipH="false" flipV="false" rot="0">
            <a:off x="16825656" y="1055450"/>
            <a:ext cx="433644" cy="108017"/>
          </a:xfrm>
          <a:prstGeom prst="rect">
            <a:avLst/>
          </a:prstGeom>
        </p:spPr>
      </p:pic>
      <p:sp>
        <p:nvSpPr>
          <p:cNvPr name="TextBox 8" id="8"/>
          <p:cNvSpPr txBox="true"/>
          <p:nvPr/>
        </p:nvSpPr>
        <p:spPr>
          <a:xfrm rot="0">
            <a:off x="662965" y="4034235"/>
            <a:ext cx="955625" cy="436480"/>
          </a:xfrm>
          <a:prstGeom prst="rect">
            <a:avLst/>
          </a:prstGeom>
        </p:spPr>
        <p:txBody>
          <a:bodyPr anchor="t" rtlCol="false" tIns="0" lIns="0" bIns="0" rIns="0">
            <a:spAutoFit/>
          </a:bodyPr>
          <a:lstStyle/>
          <a:p>
            <a:pPr algn="ctr">
              <a:lnSpc>
                <a:spcPts val="3200"/>
              </a:lnSpc>
            </a:pPr>
            <a:r>
              <a:rPr lang="en-US" sz="3200">
                <a:solidFill>
                  <a:srgbClr val="FFFFFF">
                    <a:alpha val="9804"/>
                  </a:srgbClr>
                </a:solidFill>
                <a:latin typeface="HK Grotesk Bold"/>
              </a:rPr>
              <a:t>04</a:t>
            </a:r>
          </a:p>
        </p:txBody>
      </p:sp>
      <p:sp>
        <p:nvSpPr>
          <p:cNvPr name="TextBox 9" id="9"/>
          <p:cNvSpPr txBox="true"/>
          <p:nvPr/>
        </p:nvSpPr>
        <p:spPr>
          <a:xfrm rot="0">
            <a:off x="2591670" y="2857820"/>
            <a:ext cx="8119073" cy="1128790"/>
          </a:xfrm>
          <a:prstGeom prst="rect">
            <a:avLst/>
          </a:prstGeom>
        </p:spPr>
        <p:txBody>
          <a:bodyPr anchor="t" rtlCol="false" tIns="0" lIns="0" bIns="0" rIns="0">
            <a:spAutoFit/>
          </a:bodyPr>
          <a:lstStyle/>
          <a:p>
            <a:pPr>
              <a:lnSpc>
                <a:spcPts val="8799"/>
              </a:lnSpc>
            </a:pPr>
            <a:r>
              <a:rPr lang="en-US" sz="7999">
                <a:solidFill>
                  <a:srgbClr val="FFC033"/>
                </a:solidFill>
                <a:latin typeface="HK Grotesk Bold"/>
              </a:rPr>
              <a:t>Elements</a:t>
            </a:r>
          </a:p>
        </p:txBody>
      </p:sp>
      <p:grpSp>
        <p:nvGrpSpPr>
          <p:cNvPr name="Group 10" id="10"/>
          <p:cNvGrpSpPr/>
          <p:nvPr/>
        </p:nvGrpSpPr>
        <p:grpSpPr>
          <a:xfrm rot="0">
            <a:off x="11948584" y="2031882"/>
            <a:ext cx="5310716" cy="1743923"/>
            <a:chOff x="0" y="0"/>
            <a:chExt cx="7080955" cy="2325230"/>
          </a:xfrm>
        </p:grpSpPr>
        <p:sp>
          <p:nvSpPr>
            <p:cNvPr name="TextBox 11" id="11"/>
            <p:cNvSpPr txBox="true"/>
            <p:nvPr/>
          </p:nvSpPr>
          <p:spPr>
            <a:xfrm rot="0">
              <a:off x="0" y="-57150"/>
              <a:ext cx="7080955" cy="616184"/>
            </a:xfrm>
            <a:prstGeom prst="rect">
              <a:avLst/>
            </a:prstGeom>
          </p:spPr>
          <p:txBody>
            <a:bodyPr anchor="t" rtlCol="false" tIns="0" lIns="0" bIns="0" rIns="0">
              <a:spAutoFit/>
            </a:bodyPr>
            <a:lstStyle/>
            <a:p>
              <a:pPr>
                <a:lnSpc>
                  <a:spcPts val="3919"/>
                </a:lnSpc>
              </a:pPr>
              <a:r>
                <a:rPr lang="en-US" sz="2800">
                  <a:solidFill>
                    <a:srgbClr val="FFC033"/>
                  </a:solidFill>
                  <a:latin typeface="HK Grotesk Bold"/>
                </a:rPr>
                <a:t>Clar</a:t>
              </a:r>
              <a:r>
                <a:rPr lang="en-US" sz="2800">
                  <a:solidFill>
                    <a:srgbClr val="FFC033"/>
                  </a:solidFill>
                  <a:latin typeface="HK Grotesk Bold"/>
                </a:rPr>
                <a:t>ity</a:t>
              </a:r>
            </a:p>
          </p:txBody>
        </p:sp>
        <p:sp>
          <p:nvSpPr>
            <p:cNvPr name="TextBox 12" id="12"/>
            <p:cNvSpPr txBox="true"/>
            <p:nvPr/>
          </p:nvSpPr>
          <p:spPr>
            <a:xfrm rot="0">
              <a:off x="0" y="823993"/>
              <a:ext cx="7080955" cy="1501238"/>
            </a:xfrm>
            <a:prstGeom prst="rect">
              <a:avLst/>
            </a:prstGeom>
          </p:spPr>
          <p:txBody>
            <a:bodyPr anchor="t" rtlCol="false" tIns="0" lIns="0" bIns="0" rIns="0">
              <a:spAutoFit/>
            </a:bodyPr>
            <a:lstStyle/>
            <a:p>
              <a:pPr algn="l" marL="0" indent="0" lvl="0">
                <a:lnSpc>
                  <a:spcPts val="3150"/>
                </a:lnSpc>
                <a:spcBef>
                  <a:spcPct val="0"/>
                </a:spcBef>
              </a:pPr>
              <a:r>
                <a:rPr lang="en-US" sz="2100" spc="63">
                  <a:solidFill>
                    <a:srgbClr val="FFFFFF"/>
                  </a:solidFill>
                  <a:latin typeface="HK Grotesk Light"/>
                </a:rPr>
                <a:t>Th</a:t>
              </a:r>
              <a:r>
                <a:rPr lang="en-US" sz="2100" spc="63" u="none">
                  <a:solidFill>
                    <a:srgbClr val="FFFFFF"/>
                  </a:solidFill>
                  <a:latin typeface="HK Grotesk Light"/>
                </a:rPr>
                <a:t>e first is clarity. That means you are clear about who you are and what you offer.</a:t>
              </a:r>
            </a:p>
          </p:txBody>
        </p:sp>
      </p:grpSp>
      <p:grpSp>
        <p:nvGrpSpPr>
          <p:cNvPr name="Group 13" id="13"/>
          <p:cNvGrpSpPr/>
          <p:nvPr/>
        </p:nvGrpSpPr>
        <p:grpSpPr>
          <a:xfrm rot="0">
            <a:off x="11948584" y="7303573"/>
            <a:ext cx="5310716" cy="1743923"/>
            <a:chOff x="0" y="0"/>
            <a:chExt cx="7080955" cy="2325230"/>
          </a:xfrm>
        </p:grpSpPr>
        <p:sp>
          <p:nvSpPr>
            <p:cNvPr name="TextBox 14" id="14"/>
            <p:cNvSpPr txBox="true"/>
            <p:nvPr/>
          </p:nvSpPr>
          <p:spPr>
            <a:xfrm rot="0">
              <a:off x="0" y="-57150"/>
              <a:ext cx="7080955" cy="616184"/>
            </a:xfrm>
            <a:prstGeom prst="rect">
              <a:avLst/>
            </a:prstGeom>
          </p:spPr>
          <p:txBody>
            <a:bodyPr anchor="t" rtlCol="false" tIns="0" lIns="0" bIns="0" rIns="0">
              <a:spAutoFit/>
            </a:bodyPr>
            <a:lstStyle/>
            <a:p>
              <a:pPr>
                <a:lnSpc>
                  <a:spcPts val="3919"/>
                </a:lnSpc>
              </a:pPr>
              <a:r>
                <a:rPr lang="en-US" sz="2800">
                  <a:solidFill>
                    <a:srgbClr val="FFC033"/>
                  </a:solidFill>
                  <a:latin typeface="HK Grotesk Bold"/>
                </a:rPr>
                <a:t>Constan</a:t>
              </a:r>
              <a:r>
                <a:rPr lang="en-US" sz="2800">
                  <a:solidFill>
                    <a:srgbClr val="FFC033"/>
                  </a:solidFill>
                  <a:latin typeface="HK Grotesk Bold"/>
                </a:rPr>
                <a:t>cy</a:t>
              </a:r>
            </a:p>
          </p:txBody>
        </p:sp>
        <p:sp>
          <p:nvSpPr>
            <p:cNvPr name="TextBox 15" id="15"/>
            <p:cNvSpPr txBox="true"/>
            <p:nvPr/>
          </p:nvSpPr>
          <p:spPr>
            <a:xfrm rot="0">
              <a:off x="0" y="823993"/>
              <a:ext cx="7080955" cy="1501238"/>
            </a:xfrm>
            <a:prstGeom prst="rect">
              <a:avLst/>
            </a:prstGeom>
          </p:spPr>
          <p:txBody>
            <a:bodyPr anchor="t" rtlCol="false" tIns="0" lIns="0" bIns="0" rIns="0">
              <a:spAutoFit/>
            </a:bodyPr>
            <a:lstStyle/>
            <a:p>
              <a:pPr algn="l" marL="0" indent="0" lvl="0">
                <a:lnSpc>
                  <a:spcPts val="3150"/>
                </a:lnSpc>
                <a:spcBef>
                  <a:spcPct val="0"/>
                </a:spcBef>
              </a:pPr>
              <a:r>
                <a:rPr lang="en-US" sz="2100" spc="63">
                  <a:solidFill>
                    <a:srgbClr val="FFFFFF"/>
                  </a:solidFill>
                  <a:latin typeface="HK Grotesk Light"/>
                </a:rPr>
                <a:t>Co</a:t>
              </a:r>
              <a:r>
                <a:rPr lang="en-US" sz="2100" spc="63" u="none">
                  <a:solidFill>
                    <a:srgbClr val="FFFFFF"/>
                  </a:solidFill>
                  <a:latin typeface="HK Grotesk Light"/>
                </a:rPr>
                <a:t>nstancy translates to making your personal brand visible to the right people who need to know you.</a:t>
              </a:r>
            </a:p>
          </p:txBody>
        </p:sp>
      </p:grpSp>
      <p:grpSp>
        <p:nvGrpSpPr>
          <p:cNvPr name="Group 16" id="16"/>
          <p:cNvGrpSpPr/>
          <p:nvPr/>
        </p:nvGrpSpPr>
        <p:grpSpPr>
          <a:xfrm rot="0">
            <a:off x="11948584" y="4667728"/>
            <a:ext cx="5310716" cy="1743923"/>
            <a:chOff x="0" y="0"/>
            <a:chExt cx="7080955" cy="2325230"/>
          </a:xfrm>
        </p:grpSpPr>
        <p:sp>
          <p:nvSpPr>
            <p:cNvPr name="TextBox 17" id="17"/>
            <p:cNvSpPr txBox="true"/>
            <p:nvPr/>
          </p:nvSpPr>
          <p:spPr>
            <a:xfrm rot="0">
              <a:off x="0" y="-57150"/>
              <a:ext cx="7080955" cy="616184"/>
            </a:xfrm>
            <a:prstGeom prst="rect">
              <a:avLst/>
            </a:prstGeom>
          </p:spPr>
          <p:txBody>
            <a:bodyPr anchor="t" rtlCol="false" tIns="0" lIns="0" bIns="0" rIns="0">
              <a:spAutoFit/>
            </a:bodyPr>
            <a:lstStyle/>
            <a:p>
              <a:pPr>
                <a:lnSpc>
                  <a:spcPts val="3919"/>
                </a:lnSpc>
              </a:pPr>
              <a:r>
                <a:rPr lang="en-US" sz="2800">
                  <a:solidFill>
                    <a:srgbClr val="FFC033"/>
                  </a:solidFill>
                  <a:latin typeface="HK Grotesk Bold"/>
                </a:rPr>
                <a:t>C</a:t>
              </a:r>
              <a:r>
                <a:rPr lang="en-US" sz="2800">
                  <a:solidFill>
                    <a:srgbClr val="FFC033"/>
                  </a:solidFill>
                  <a:latin typeface="HK Grotesk Bold"/>
                </a:rPr>
                <a:t>onsistency</a:t>
              </a:r>
            </a:p>
          </p:txBody>
        </p:sp>
        <p:sp>
          <p:nvSpPr>
            <p:cNvPr name="TextBox 18" id="18"/>
            <p:cNvSpPr txBox="true"/>
            <p:nvPr/>
          </p:nvSpPr>
          <p:spPr>
            <a:xfrm rot="0">
              <a:off x="0" y="823993"/>
              <a:ext cx="7080955" cy="1501238"/>
            </a:xfrm>
            <a:prstGeom prst="rect">
              <a:avLst/>
            </a:prstGeom>
          </p:spPr>
          <p:txBody>
            <a:bodyPr anchor="t" rtlCol="false" tIns="0" lIns="0" bIns="0" rIns="0">
              <a:spAutoFit/>
            </a:bodyPr>
            <a:lstStyle/>
            <a:p>
              <a:pPr algn="l" marL="0" indent="0" lvl="0">
                <a:lnSpc>
                  <a:spcPts val="3150"/>
                </a:lnSpc>
                <a:spcBef>
                  <a:spcPct val="0"/>
                </a:spcBef>
              </a:pPr>
              <a:r>
                <a:rPr lang="en-US" sz="2100" spc="63">
                  <a:solidFill>
                    <a:srgbClr val="FFFFFF"/>
                  </a:solidFill>
                  <a:latin typeface="HK Grotesk Light"/>
                </a:rPr>
                <a:t>Th</a:t>
              </a:r>
              <a:r>
                <a:rPr lang="en-US" sz="2100" spc="63" u="none">
                  <a:solidFill>
                    <a:srgbClr val="FFFFFF"/>
                  </a:solidFill>
                  <a:latin typeface="HK Grotesk Light"/>
                </a:rPr>
                <a:t>e second element of a strong personal brand is consistency. Consistency means that you deliver on what you say you will.</a:t>
              </a:r>
            </a:p>
          </p:txBody>
        </p:sp>
      </p:grpSp>
      <p:sp>
        <p:nvSpPr>
          <p:cNvPr name="TextBox 19" id="19"/>
          <p:cNvSpPr txBox="true"/>
          <p:nvPr/>
        </p:nvSpPr>
        <p:spPr>
          <a:xfrm rot="0">
            <a:off x="2591670" y="990600"/>
            <a:ext cx="4880725" cy="307634"/>
          </a:xfrm>
          <a:prstGeom prst="rect">
            <a:avLst/>
          </a:prstGeom>
        </p:spPr>
        <p:txBody>
          <a:bodyPr anchor="t" rtlCol="false" tIns="0" lIns="0" bIns="0" rIns="0">
            <a:spAutoFit/>
          </a:bodyPr>
          <a:lstStyle/>
          <a:p>
            <a:pPr algn="just">
              <a:lnSpc>
                <a:spcPts val="2520"/>
              </a:lnSpc>
            </a:pPr>
            <a:r>
              <a:rPr lang="en-US" sz="1800" spc="270">
                <a:solidFill>
                  <a:srgbClr val="FFFFFF"/>
                </a:solidFill>
                <a:latin typeface="HK Grotesk Medium"/>
              </a:rPr>
              <a:t>PERSONAL BRANDING</a:t>
            </a:r>
          </a:p>
        </p:txBody>
      </p:sp>
      <p:grpSp>
        <p:nvGrpSpPr>
          <p:cNvPr name="Group 20" id="20"/>
          <p:cNvGrpSpPr/>
          <p:nvPr/>
        </p:nvGrpSpPr>
        <p:grpSpPr>
          <a:xfrm rot="0">
            <a:off x="901141" y="942735"/>
            <a:ext cx="452015" cy="452015"/>
            <a:chOff x="0" y="0"/>
            <a:chExt cx="6350000" cy="6350000"/>
          </a:xfrm>
        </p:grpSpPr>
        <p:sp>
          <p:nvSpPr>
            <p:cNvPr name="Freeform 21" id="21"/>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C033"/>
            </a:solidFill>
          </p:spPr>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222222"/>
        </a:solidFill>
      </p:bgPr>
    </p:bg>
    <p:spTree>
      <p:nvGrpSpPr>
        <p:cNvPr id="1" name=""/>
        <p:cNvGrpSpPr/>
        <p:nvPr/>
      </p:nvGrpSpPr>
      <p:grpSpPr>
        <a:xfrm>
          <a:off x="0" y="0"/>
          <a:ext cx="0" cy="0"/>
          <a:chOff x="0" y="0"/>
          <a:chExt cx="0" cy="0"/>
        </a:xfrm>
      </p:grpSpPr>
      <p:grpSp>
        <p:nvGrpSpPr>
          <p:cNvPr name="Group 2" id="2"/>
          <p:cNvGrpSpPr/>
          <p:nvPr/>
        </p:nvGrpSpPr>
        <p:grpSpPr>
          <a:xfrm rot="0">
            <a:off x="1028700" y="5460868"/>
            <a:ext cx="112078" cy="5810374"/>
            <a:chOff x="0" y="0"/>
            <a:chExt cx="149437" cy="7747165"/>
          </a:xfrm>
        </p:grpSpPr>
        <p:sp>
          <p:nvSpPr>
            <p:cNvPr name="AutoShape 3" id="3"/>
            <p:cNvSpPr/>
            <p:nvPr/>
          </p:nvSpPr>
          <p:spPr>
            <a:xfrm rot="0">
              <a:off x="0" y="0"/>
              <a:ext cx="149437" cy="2280560"/>
            </a:xfrm>
            <a:prstGeom prst="rect">
              <a:avLst/>
            </a:prstGeom>
            <a:solidFill>
              <a:srgbClr val="FFC033"/>
            </a:solidFill>
          </p:spPr>
        </p:sp>
        <p:sp>
          <p:nvSpPr>
            <p:cNvPr name="AutoShape 4" id="4"/>
            <p:cNvSpPr/>
            <p:nvPr/>
          </p:nvSpPr>
          <p:spPr>
            <a:xfrm rot="0">
              <a:off x="60248" y="0"/>
              <a:ext cx="28940" cy="7747165"/>
            </a:xfrm>
            <a:prstGeom prst="rect">
              <a:avLst/>
            </a:prstGeom>
            <a:solidFill>
              <a:srgbClr val="FFFFFF"/>
            </a:solidFill>
          </p:spPr>
        </p:sp>
      </p:grpSp>
      <p:sp>
        <p:nvSpPr>
          <p:cNvPr name="TextBox 5" id="5"/>
          <p:cNvSpPr txBox="true"/>
          <p:nvPr/>
        </p:nvSpPr>
        <p:spPr>
          <a:xfrm rot="0">
            <a:off x="662965" y="4034235"/>
            <a:ext cx="955625" cy="436480"/>
          </a:xfrm>
          <a:prstGeom prst="rect">
            <a:avLst/>
          </a:prstGeom>
        </p:spPr>
        <p:txBody>
          <a:bodyPr anchor="t" rtlCol="false" tIns="0" lIns="0" bIns="0" rIns="0">
            <a:spAutoFit/>
          </a:bodyPr>
          <a:lstStyle/>
          <a:p>
            <a:pPr algn="ctr">
              <a:lnSpc>
                <a:spcPts val="3200"/>
              </a:lnSpc>
            </a:pPr>
            <a:r>
              <a:rPr lang="en-US" sz="3200">
                <a:solidFill>
                  <a:srgbClr val="FFFFFF">
                    <a:alpha val="9804"/>
                  </a:srgbClr>
                </a:solidFill>
                <a:latin typeface="HK Grotesk Bold"/>
              </a:rPr>
              <a:t>05</a:t>
            </a:r>
          </a:p>
        </p:txBody>
      </p:sp>
      <p:sp>
        <p:nvSpPr>
          <p:cNvPr name="TextBox 6" id="6"/>
          <p:cNvSpPr txBox="true"/>
          <p:nvPr/>
        </p:nvSpPr>
        <p:spPr>
          <a:xfrm rot="0">
            <a:off x="3488805" y="3606067"/>
            <a:ext cx="5177360" cy="622935"/>
          </a:xfrm>
          <a:prstGeom prst="rect">
            <a:avLst/>
          </a:prstGeom>
        </p:spPr>
        <p:txBody>
          <a:bodyPr anchor="t" rtlCol="false" tIns="0" lIns="0" bIns="0" rIns="0">
            <a:spAutoFit/>
          </a:bodyPr>
          <a:lstStyle/>
          <a:p>
            <a:pPr>
              <a:lnSpc>
                <a:spcPts val="5040"/>
              </a:lnSpc>
            </a:pPr>
            <a:r>
              <a:rPr lang="en-US" sz="3600">
                <a:solidFill>
                  <a:srgbClr val="FFC033"/>
                </a:solidFill>
                <a:latin typeface="HK Grotesk Medium"/>
              </a:rPr>
              <a:t>Engagement Driven - </a:t>
            </a:r>
          </a:p>
        </p:txBody>
      </p:sp>
      <p:pic>
        <p:nvPicPr>
          <p:cNvPr name="Picture 7" id="7"/>
          <p:cNvPicPr>
            <a:picLocks noChangeAspect="true"/>
          </p:cNvPicPr>
          <p:nvPr/>
        </p:nvPicPr>
        <p:blipFill>
          <a:blip r:embed="rId2"/>
          <a:srcRect l="0" t="0" r="0" b="0"/>
          <a:stretch>
            <a:fillRect/>
          </a:stretch>
        </p:blipFill>
        <p:spPr>
          <a:xfrm flipH="false" flipV="false" rot="0">
            <a:off x="16825656" y="9150283"/>
            <a:ext cx="433644" cy="108017"/>
          </a:xfrm>
          <a:prstGeom prst="rect">
            <a:avLst/>
          </a:prstGeom>
        </p:spPr>
      </p:pic>
      <p:sp>
        <p:nvSpPr>
          <p:cNvPr name="TextBox 8" id="8"/>
          <p:cNvSpPr txBox="true"/>
          <p:nvPr/>
        </p:nvSpPr>
        <p:spPr>
          <a:xfrm rot="0">
            <a:off x="12378575" y="990600"/>
            <a:ext cx="4880725" cy="307634"/>
          </a:xfrm>
          <a:prstGeom prst="rect">
            <a:avLst/>
          </a:prstGeom>
        </p:spPr>
        <p:txBody>
          <a:bodyPr anchor="t" rtlCol="false" tIns="0" lIns="0" bIns="0" rIns="0">
            <a:spAutoFit/>
          </a:bodyPr>
          <a:lstStyle/>
          <a:p>
            <a:pPr algn="r">
              <a:lnSpc>
                <a:spcPts val="2520"/>
              </a:lnSpc>
            </a:pPr>
            <a:r>
              <a:rPr lang="en-US" sz="1800" spc="270">
                <a:solidFill>
                  <a:srgbClr val="FFFFFF"/>
                </a:solidFill>
                <a:latin typeface="HK Grotesk Medium"/>
              </a:rPr>
              <a:t>PERSONAL BRANDING</a:t>
            </a:r>
          </a:p>
        </p:txBody>
      </p:sp>
      <p:sp>
        <p:nvSpPr>
          <p:cNvPr name="TextBox 9" id="9"/>
          <p:cNvSpPr txBox="true"/>
          <p:nvPr/>
        </p:nvSpPr>
        <p:spPr>
          <a:xfrm rot="0">
            <a:off x="8666164" y="3596542"/>
            <a:ext cx="8159492" cy="1026795"/>
          </a:xfrm>
          <a:prstGeom prst="rect">
            <a:avLst/>
          </a:prstGeom>
        </p:spPr>
        <p:txBody>
          <a:bodyPr anchor="t" rtlCol="false" tIns="0" lIns="0" bIns="0" rIns="0">
            <a:spAutoFit/>
          </a:bodyPr>
          <a:lstStyle/>
          <a:p>
            <a:pPr>
              <a:lnSpc>
                <a:spcPts val="4200"/>
              </a:lnSpc>
            </a:pPr>
            <a:r>
              <a:rPr lang="en-US" sz="2800" spc="84">
                <a:solidFill>
                  <a:srgbClr val="FFFFFF"/>
                </a:solidFill>
                <a:latin typeface="HK Grotesk Light"/>
              </a:rPr>
              <a:t>Building personal brand by driving up social media engagements. </a:t>
            </a:r>
          </a:p>
        </p:txBody>
      </p:sp>
      <p:sp>
        <p:nvSpPr>
          <p:cNvPr name="TextBox 10" id="10"/>
          <p:cNvSpPr txBox="true"/>
          <p:nvPr/>
        </p:nvSpPr>
        <p:spPr>
          <a:xfrm rot="0">
            <a:off x="3488805" y="6308545"/>
            <a:ext cx="5177360" cy="622935"/>
          </a:xfrm>
          <a:prstGeom prst="rect">
            <a:avLst/>
          </a:prstGeom>
        </p:spPr>
        <p:txBody>
          <a:bodyPr anchor="t" rtlCol="false" tIns="0" lIns="0" bIns="0" rIns="0">
            <a:spAutoFit/>
          </a:bodyPr>
          <a:lstStyle/>
          <a:p>
            <a:pPr>
              <a:lnSpc>
                <a:spcPts val="5040"/>
              </a:lnSpc>
            </a:pPr>
            <a:r>
              <a:rPr lang="en-US" sz="3600">
                <a:solidFill>
                  <a:srgbClr val="FFC033"/>
                </a:solidFill>
                <a:latin typeface="HK Grotesk Medium"/>
              </a:rPr>
              <a:t>Process Driven - </a:t>
            </a:r>
          </a:p>
        </p:txBody>
      </p:sp>
      <p:sp>
        <p:nvSpPr>
          <p:cNvPr name="TextBox 11" id="11"/>
          <p:cNvSpPr txBox="true"/>
          <p:nvPr/>
        </p:nvSpPr>
        <p:spPr>
          <a:xfrm rot="0">
            <a:off x="8666164" y="6299020"/>
            <a:ext cx="7113493" cy="1026795"/>
          </a:xfrm>
          <a:prstGeom prst="rect">
            <a:avLst/>
          </a:prstGeom>
        </p:spPr>
        <p:txBody>
          <a:bodyPr anchor="t" rtlCol="false" tIns="0" lIns="0" bIns="0" rIns="0">
            <a:spAutoFit/>
          </a:bodyPr>
          <a:lstStyle/>
          <a:p>
            <a:pPr>
              <a:lnSpc>
                <a:spcPts val="4200"/>
              </a:lnSpc>
            </a:pPr>
            <a:r>
              <a:rPr lang="en-US" sz="2800" spc="84">
                <a:solidFill>
                  <a:srgbClr val="FFFFFF"/>
                </a:solidFill>
                <a:latin typeface="HK Grotesk Light"/>
              </a:rPr>
              <a:t>Five step process to build a consistent personal brand. </a:t>
            </a:r>
          </a:p>
        </p:txBody>
      </p:sp>
      <p:grpSp>
        <p:nvGrpSpPr>
          <p:cNvPr name="Group 12" id="12"/>
          <p:cNvGrpSpPr/>
          <p:nvPr/>
        </p:nvGrpSpPr>
        <p:grpSpPr>
          <a:xfrm rot="0">
            <a:off x="901141" y="942735"/>
            <a:ext cx="452015" cy="452015"/>
            <a:chOff x="0" y="0"/>
            <a:chExt cx="6350000" cy="6350000"/>
          </a:xfrm>
        </p:grpSpPr>
        <p:sp>
          <p:nvSpPr>
            <p:cNvPr name="Freeform 13" id="13"/>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C033"/>
            </a:solidFill>
          </p:spPr>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blipFill>
          <a:blip r:embed="rId2"/>
          <a:srcRect l="0" t="7812" r="0" b="7812"/>
          <a:stretch>
            <a:fillRect/>
          </a:stretch>
        </a:blipFill>
      </p:bgPr>
    </p:bg>
    <p:spTree>
      <p:nvGrpSpPr>
        <p:cNvPr id="1" name=""/>
        <p:cNvGrpSpPr/>
        <p:nvPr/>
      </p:nvGrpSpPr>
      <p:grpSpPr>
        <a:xfrm>
          <a:off x="0" y="0"/>
          <a:ext cx="0" cy="0"/>
          <a:chOff x="0" y="0"/>
          <a:chExt cx="0" cy="0"/>
        </a:xfrm>
      </p:grpSpPr>
      <p:grpSp>
        <p:nvGrpSpPr>
          <p:cNvPr name="Group 2" id="2"/>
          <p:cNvGrpSpPr/>
          <p:nvPr/>
        </p:nvGrpSpPr>
        <p:grpSpPr>
          <a:xfrm rot="0">
            <a:off x="1028700" y="5460868"/>
            <a:ext cx="112078" cy="5810374"/>
            <a:chOff x="0" y="0"/>
            <a:chExt cx="149437" cy="7747165"/>
          </a:xfrm>
        </p:grpSpPr>
        <p:sp>
          <p:nvSpPr>
            <p:cNvPr name="AutoShape 3" id="3"/>
            <p:cNvSpPr/>
            <p:nvPr/>
          </p:nvSpPr>
          <p:spPr>
            <a:xfrm rot="0">
              <a:off x="0" y="0"/>
              <a:ext cx="149437" cy="2280560"/>
            </a:xfrm>
            <a:prstGeom prst="rect">
              <a:avLst/>
            </a:prstGeom>
            <a:solidFill>
              <a:srgbClr val="FFC033"/>
            </a:solidFill>
          </p:spPr>
        </p:sp>
        <p:sp>
          <p:nvSpPr>
            <p:cNvPr name="AutoShape 4" id="4"/>
            <p:cNvSpPr/>
            <p:nvPr/>
          </p:nvSpPr>
          <p:spPr>
            <a:xfrm rot="0">
              <a:off x="60248" y="0"/>
              <a:ext cx="28940" cy="7747165"/>
            </a:xfrm>
            <a:prstGeom prst="rect">
              <a:avLst/>
            </a:prstGeom>
            <a:solidFill>
              <a:srgbClr val="FFFFFF"/>
            </a:solidFill>
          </p:spPr>
        </p:sp>
      </p:grpSp>
      <p:grpSp>
        <p:nvGrpSpPr>
          <p:cNvPr name="Group 5" id="5"/>
          <p:cNvGrpSpPr/>
          <p:nvPr/>
        </p:nvGrpSpPr>
        <p:grpSpPr>
          <a:xfrm rot="0">
            <a:off x="901141" y="942735"/>
            <a:ext cx="452015" cy="452015"/>
            <a:chOff x="0" y="0"/>
            <a:chExt cx="6350000" cy="6350000"/>
          </a:xfrm>
        </p:grpSpPr>
        <p:sp>
          <p:nvSpPr>
            <p:cNvPr name="Freeform 6" id="6"/>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C033"/>
            </a:solidFill>
          </p:spPr>
        </p:sp>
      </p:grpSp>
      <p:sp>
        <p:nvSpPr>
          <p:cNvPr name="TextBox 7" id="7"/>
          <p:cNvSpPr txBox="true"/>
          <p:nvPr/>
        </p:nvSpPr>
        <p:spPr>
          <a:xfrm rot="0">
            <a:off x="662965" y="4034235"/>
            <a:ext cx="955625" cy="436480"/>
          </a:xfrm>
          <a:prstGeom prst="rect">
            <a:avLst/>
          </a:prstGeom>
        </p:spPr>
        <p:txBody>
          <a:bodyPr anchor="t" rtlCol="false" tIns="0" lIns="0" bIns="0" rIns="0">
            <a:spAutoFit/>
          </a:bodyPr>
          <a:lstStyle/>
          <a:p>
            <a:pPr algn="ctr">
              <a:lnSpc>
                <a:spcPts val="3200"/>
              </a:lnSpc>
            </a:pPr>
            <a:r>
              <a:rPr lang="en-US" sz="3200">
                <a:solidFill>
                  <a:srgbClr val="FFFFFF">
                    <a:alpha val="9804"/>
                  </a:srgbClr>
                </a:solidFill>
                <a:latin typeface="HK Grotesk Bold"/>
              </a:rPr>
              <a:t>06</a:t>
            </a:r>
          </a:p>
        </p:txBody>
      </p:sp>
      <p:sp>
        <p:nvSpPr>
          <p:cNvPr name="TextBox 8" id="8"/>
          <p:cNvSpPr txBox="true"/>
          <p:nvPr/>
        </p:nvSpPr>
        <p:spPr>
          <a:xfrm rot="0">
            <a:off x="4218968" y="4617205"/>
            <a:ext cx="9850064" cy="1128790"/>
          </a:xfrm>
          <a:prstGeom prst="rect">
            <a:avLst/>
          </a:prstGeom>
        </p:spPr>
        <p:txBody>
          <a:bodyPr anchor="t" rtlCol="false" tIns="0" lIns="0" bIns="0" rIns="0">
            <a:spAutoFit/>
          </a:bodyPr>
          <a:lstStyle/>
          <a:p>
            <a:pPr algn="ctr">
              <a:lnSpc>
                <a:spcPts val="8799"/>
              </a:lnSpc>
            </a:pPr>
            <a:r>
              <a:rPr lang="en-US" sz="7999">
                <a:solidFill>
                  <a:srgbClr val="FFC033"/>
                </a:solidFill>
                <a:latin typeface="HK Grotesk Bold"/>
              </a:rPr>
              <a:t>Engagement</a:t>
            </a:r>
            <a:r>
              <a:rPr lang="en-US" sz="7999">
                <a:solidFill>
                  <a:srgbClr val="FFFFFF"/>
                </a:solidFill>
                <a:latin typeface="HK Grotesk Bold"/>
              </a:rPr>
              <a:t> Driven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222222"/>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515" t="215" r="1738" b="0"/>
          <a:stretch>
            <a:fillRect/>
          </a:stretch>
        </p:blipFill>
        <p:spPr>
          <a:xfrm flipH="false" flipV="false" rot="0">
            <a:off x="0" y="0"/>
            <a:ext cx="7640202" cy="10287000"/>
          </a:xfrm>
          <a:prstGeom prst="rect">
            <a:avLst/>
          </a:prstGeom>
        </p:spPr>
      </p:pic>
      <p:pic>
        <p:nvPicPr>
          <p:cNvPr name="Picture 3" id="3"/>
          <p:cNvPicPr>
            <a:picLocks noChangeAspect="true"/>
          </p:cNvPicPr>
          <p:nvPr/>
        </p:nvPicPr>
        <p:blipFill>
          <a:blip r:embed="rId3"/>
          <a:srcRect l="65" t="0" r="65" b="5612"/>
          <a:stretch>
            <a:fillRect/>
          </a:stretch>
        </p:blipFill>
        <p:spPr>
          <a:xfrm flipH="false" flipV="false" rot="0">
            <a:off x="7640202" y="0"/>
            <a:ext cx="5509746" cy="4765446"/>
          </a:xfrm>
          <a:prstGeom prst="rect">
            <a:avLst/>
          </a:prstGeom>
        </p:spPr>
      </p:pic>
      <p:pic>
        <p:nvPicPr>
          <p:cNvPr name="Picture 4" id="4"/>
          <p:cNvPicPr>
            <a:picLocks noChangeAspect="true"/>
          </p:cNvPicPr>
          <p:nvPr/>
        </p:nvPicPr>
        <p:blipFill>
          <a:blip r:embed="rId4"/>
          <a:srcRect l="0" t="0" r="0" b="6267"/>
          <a:stretch>
            <a:fillRect/>
          </a:stretch>
        </p:blipFill>
        <p:spPr>
          <a:xfrm flipH="false" flipV="false" rot="0">
            <a:off x="7640202" y="4765446"/>
            <a:ext cx="5509746" cy="5722964"/>
          </a:xfrm>
          <a:prstGeom prst="rect">
            <a:avLst/>
          </a:prstGeom>
        </p:spPr>
      </p:pic>
      <p:pic>
        <p:nvPicPr>
          <p:cNvPr name="Picture 5" id="5"/>
          <p:cNvPicPr>
            <a:picLocks noChangeAspect="true"/>
          </p:cNvPicPr>
          <p:nvPr/>
        </p:nvPicPr>
        <p:blipFill>
          <a:blip r:embed="rId5"/>
          <a:srcRect l="0" t="0" r="6824" b="0"/>
          <a:stretch>
            <a:fillRect/>
          </a:stretch>
        </p:blipFill>
        <p:spPr>
          <a:xfrm flipH="false" flipV="false" rot="0">
            <a:off x="13149948" y="0"/>
            <a:ext cx="5138052" cy="10287000"/>
          </a:xfrm>
          <a:prstGeom prst="rect">
            <a:avLst/>
          </a:prstGeom>
        </p:spPr>
      </p:pic>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222222"/>
        </a:solidFill>
      </p:bgPr>
    </p:bg>
    <p:spTree>
      <p:nvGrpSpPr>
        <p:cNvPr id="1" name=""/>
        <p:cNvGrpSpPr/>
        <p:nvPr/>
      </p:nvGrpSpPr>
      <p:grpSpPr>
        <a:xfrm>
          <a:off x="0" y="0"/>
          <a:ext cx="0" cy="0"/>
          <a:chOff x="0" y="0"/>
          <a:chExt cx="0" cy="0"/>
        </a:xfrm>
      </p:grpSpPr>
      <p:grpSp>
        <p:nvGrpSpPr>
          <p:cNvPr name="Group 2" id="2"/>
          <p:cNvGrpSpPr/>
          <p:nvPr/>
        </p:nvGrpSpPr>
        <p:grpSpPr>
          <a:xfrm rot="0">
            <a:off x="1028700" y="5460868"/>
            <a:ext cx="112078" cy="5810374"/>
            <a:chOff x="0" y="0"/>
            <a:chExt cx="149437" cy="7747165"/>
          </a:xfrm>
        </p:grpSpPr>
        <p:sp>
          <p:nvSpPr>
            <p:cNvPr name="AutoShape 3" id="3"/>
            <p:cNvSpPr/>
            <p:nvPr/>
          </p:nvSpPr>
          <p:spPr>
            <a:xfrm rot="0">
              <a:off x="0" y="0"/>
              <a:ext cx="149437" cy="2280560"/>
            </a:xfrm>
            <a:prstGeom prst="rect">
              <a:avLst/>
            </a:prstGeom>
            <a:solidFill>
              <a:srgbClr val="FFC033"/>
            </a:solidFill>
          </p:spPr>
        </p:sp>
        <p:sp>
          <p:nvSpPr>
            <p:cNvPr name="AutoShape 4" id="4"/>
            <p:cNvSpPr/>
            <p:nvPr/>
          </p:nvSpPr>
          <p:spPr>
            <a:xfrm rot="0">
              <a:off x="60248" y="0"/>
              <a:ext cx="28940" cy="7747165"/>
            </a:xfrm>
            <a:prstGeom prst="rect">
              <a:avLst/>
            </a:prstGeom>
            <a:solidFill>
              <a:srgbClr val="FFFFFF"/>
            </a:solidFill>
          </p:spPr>
        </p:sp>
      </p:grpSp>
      <p:sp>
        <p:nvSpPr>
          <p:cNvPr name="TextBox 5" id="5"/>
          <p:cNvSpPr txBox="true"/>
          <p:nvPr/>
        </p:nvSpPr>
        <p:spPr>
          <a:xfrm rot="0">
            <a:off x="662965" y="4034235"/>
            <a:ext cx="955625" cy="436480"/>
          </a:xfrm>
          <a:prstGeom prst="rect">
            <a:avLst/>
          </a:prstGeom>
        </p:spPr>
        <p:txBody>
          <a:bodyPr anchor="t" rtlCol="false" tIns="0" lIns="0" bIns="0" rIns="0">
            <a:spAutoFit/>
          </a:bodyPr>
          <a:lstStyle/>
          <a:p>
            <a:pPr algn="ctr">
              <a:lnSpc>
                <a:spcPts val="3200"/>
              </a:lnSpc>
            </a:pPr>
            <a:r>
              <a:rPr lang="en-US" sz="3200">
                <a:solidFill>
                  <a:srgbClr val="FFFFFF">
                    <a:alpha val="9804"/>
                  </a:srgbClr>
                </a:solidFill>
                <a:latin typeface="HK Grotesk Bold"/>
              </a:rPr>
              <a:t>08</a:t>
            </a:r>
          </a:p>
        </p:txBody>
      </p:sp>
      <p:sp>
        <p:nvSpPr>
          <p:cNvPr name="TextBox 6" id="6"/>
          <p:cNvSpPr txBox="true"/>
          <p:nvPr/>
        </p:nvSpPr>
        <p:spPr>
          <a:xfrm rot="0">
            <a:off x="2941224" y="988775"/>
            <a:ext cx="10831865" cy="1036242"/>
          </a:xfrm>
          <a:prstGeom prst="rect">
            <a:avLst/>
          </a:prstGeom>
        </p:spPr>
        <p:txBody>
          <a:bodyPr anchor="t" rtlCol="false" tIns="0" lIns="0" bIns="0" rIns="0">
            <a:spAutoFit/>
          </a:bodyPr>
          <a:lstStyle/>
          <a:p>
            <a:pPr>
              <a:lnSpc>
                <a:spcPts val="8320"/>
              </a:lnSpc>
            </a:pPr>
            <a:r>
              <a:rPr lang="en-US" sz="6400">
                <a:solidFill>
                  <a:srgbClr val="FFFFFF"/>
                </a:solidFill>
                <a:latin typeface="HK Grotesk Bold"/>
              </a:rPr>
              <a:t>How does it Work?</a:t>
            </a:r>
          </a:p>
        </p:txBody>
      </p:sp>
      <p:grpSp>
        <p:nvGrpSpPr>
          <p:cNvPr name="Group 7" id="7"/>
          <p:cNvGrpSpPr/>
          <p:nvPr/>
        </p:nvGrpSpPr>
        <p:grpSpPr>
          <a:xfrm rot="0">
            <a:off x="2941224" y="3092646"/>
            <a:ext cx="7791899" cy="2948666"/>
            <a:chOff x="0" y="0"/>
            <a:chExt cx="7494508" cy="2836125"/>
          </a:xfrm>
        </p:grpSpPr>
        <p:sp>
          <p:nvSpPr>
            <p:cNvPr name="Freeform 8" id="8"/>
            <p:cNvSpPr/>
            <p:nvPr/>
          </p:nvSpPr>
          <p:spPr>
            <a:xfrm>
              <a:off x="0" y="0"/>
              <a:ext cx="7494508" cy="2836125"/>
            </a:xfrm>
            <a:custGeom>
              <a:avLst/>
              <a:gdLst/>
              <a:ahLst/>
              <a:cxnLst/>
              <a:rect r="r" b="b" t="t" l="l"/>
              <a:pathLst>
                <a:path h="2836125" w="7494508">
                  <a:moveTo>
                    <a:pt x="7189708" y="0"/>
                  </a:moveTo>
                  <a:lnTo>
                    <a:pt x="304800" y="0"/>
                  </a:lnTo>
                  <a:cubicBezTo>
                    <a:pt x="135890" y="0"/>
                    <a:pt x="0" y="135890"/>
                    <a:pt x="0" y="304800"/>
                  </a:cubicBezTo>
                  <a:lnTo>
                    <a:pt x="0" y="2531325"/>
                  </a:lnTo>
                  <a:cubicBezTo>
                    <a:pt x="0" y="2700235"/>
                    <a:pt x="135890" y="2836125"/>
                    <a:pt x="304800" y="2836125"/>
                  </a:cubicBezTo>
                  <a:lnTo>
                    <a:pt x="7189708" y="2836125"/>
                  </a:lnTo>
                  <a:cubicBezTo>
                    <a:pt x="7358618" y="2836125"/>
                    <a:pt x="7494508" y="2700235"/>
                    <a:pt x="7494508" y="2531325"/>
                  </a:cubicBezTo>
                  <a:lnTo>
                    <a:pt x="7494508" y="304800"/>
                  </a:lnTo>
                  <a:cubicBezTo>
                    <a:pt x="7494508" y="135890"/>
                    <a:pt x="7358618" y="0"/>
                    <a:pt x="7189708" y="0"/>
                  </a:cubicBezTo>
                  <a:close/>
                </a:path>
              </a:pathLst>
            </a:custGeom>
            <a:solidFill>
              <a:srgbClr val="FFC033"/>
            </a:solidFill>
          </p:spPr>
        </p:sp>
      </p:grpSp>
      <p:grpSp>
        <p:nvGrpSpPr>
          <p:cNvPr name="Group 9" id="9"/>
          <p:cNvGrpSpPr/>
          <p:nvPr/>
        </p:nvGrpSpPr>
        <p:grpSpPr>
          <a:xfrm rot="0">
            <a:off x="2941224" y="6698393"/>
            <a:ext cx="7791899" cy="2948666"/>
            <a:chOff x="0" y="0"/>
            <a:chExt cx="7494508" cy="2836125"/>
          </a:xfrm>
        </p:grpSpPr>
        <p:sp>
          <p:nvSpPr>
            <p:cNvPr name="Freeform 10" id="10"/>
            <p:cNvSpPr/>
            <p:nvPr/>
          </p:nvSpPr>
          <p:spPr>
            <a:xfrm>
              <a:off x="0" y="0"/>
              <a:ext cx="7494508" cy="2836125"/>
            </a:xfrm>
            <a:custGeom>
              <a:avLst/>
              <a:gdLst/>
              <a:ahLst/>
              <a:cxnLst/>
              <a:rect r="r" b="b" t="t" l="l"/>
              <a:pathLst>
                <a:path h="2836125" w="7494508">
                  <a:moveTo>
                    <a:pt x="7189708" y="0"/>
                  </a:moveTo>
                  <a:lnTo>
                    <a:pt x="304800" y="0"/>
                  </a:lnTo>
                  <a:cubicBezTo>
                    <a:pt x="135890" y="0"/>
                    <a:pt x="0" y="135890"/>
                    <a:pt x="0" y="304800"/>
                  </a:cubicBezTo>
                  <a:lnTo>
                    <a:pt x="0" y="2531325"/>
                  </a:lnTo>
                  <a:cubicBezTo>
                    <a:pt x="0" y="2700235"/>
                    <a:pt x="135890" y="2836125"/>
                    <a:pt x="304800" y="2836125"/>
                  </a:cubicBezTo>
                  <a:lnTo>
                    <a:pt x="7189708" y="2836125"/>
                  </a:lnTo>
                  <a:cubicBezTo>
                    <a:pt x="7358618" y="2836125"/>
                    <a:pt x="7494508" y="2700235"/>
                    <a:pt x="7494508" y="2531325"/>
                  </a:cubicBezTo>
                  <a:lnTo>
                    <a:pt x="7494508" y="304800"/>
                  </a:lnTo>
                  <a:cubicBezTo>
                    <a:pt x="7494508" y="135890"/>
                    <a:pt x="7358618" y="0"/>
                    <a:pt x="7189708" y="0"/>
                  </a:cubicBezTo>
                  <a:close/>
                </a:path>
              </a:pathLst>
            </a:custGeom>
            <a:solidFill>
              <a:srgbClr val="2E2E2E"/>
            </a:solidFill>
          </p:spPr>
        </p:sp>
      </p:grpSp>
      <p:grpSp>
        <p:nvGrpSpPr>
          <p:cNvPr name="Group 11" id="11"/>
          <p:cNvGrpSpPr/>
          <p:nvPr/>
        </p:nvGrpSpPr>
        <p:grpSpPr>
          <a:xfrm rot="0">
            <a:off x="11326670" y="3092646"/>
            <a:ext cx="7791899" cy="2948666"/>
            <a:chOff x="0" y="0"/>
            <a:chExt cx="7494508" cy="2836125"/>
          </a:xfrm>
        </p:grpSpPr>
        <p:sp>
          <p:nvSpPr>
            <p:cNvPr name="Freeform 12" id="12"/>
            <p:cNvSpPr/>
            <p:nvPr/>
          </p:nvSpPr>
          <p:spPr>
            <a:xfrm>
              <a:off x="0" y="0"/>
              <a:ext cx="7494508" cy="2836125"/>
            </a:xfrm>
            <a:custGeom>
              <a:avLst/>
              <a:gdLst/>
              <a:ahLst/>
              <a:cxnLst/>
              <a:rect r="r" b="b" t="t" l="l"/>
              <a:pathLst>
                <a:path h="2836125" w="7494508">
                  <a:moveTo>
                    <a:pt x="7189708" y="0"/>
                  </a:moveTo>
                  <a:lnTo>
                    <a:pt x="304800" y="0"/>
                  </a:lnTo>
                  <a:cubicBezTo>
                    <a:pt x="135890" y="0"/>
                    <a:pt x="0" y="135890"/>
                    <a:pt x="0" y="304800"/>
                  </a:cubicBezTo>
                  <a:lnTo>
                    <a:pt x="0" y="2531325"/>
                  </a:lnTo>
                  <a:cubicBezTo>
                    <a:pt x="0" y="2700235"/>
                    <a:pt x="135890" y="2836125"/>
                    <a:pt x="304800" y="2836125"/>
                  </a:cubicBezTo>
                  <a:lnTo>
                    <a:pt x="7189708" y="2836125"/>
                  </a:lnTo>
                  <a:cubicBezTo>
                    <a:pt x="7358618" y="2836125"/>
                    <a:pt x="7494508" y="2700235"/>
                    <a:pt x="7494508" y="2531325"/>
                  </a:cubicBezTo>
                  <a:lnTo>
                    <a:pt x="7494508" y="304800"/>
                  </a:lnTo>
                  <a:cubicBezTo>
                    <a:pt x="7494508" y="135890"/>
                    <a:pt x="7358618" y="0"/>
                    <a:pt x="7189708" y="0"/>
                  </a:cubicBezTo>
                  <a:close/>
                </a:path>
              </a:pathLst>
            </a:custGeom>
            <a:solidFill>
              <a:srgbClr val="2E2E2E"/>
            </a:solidFill>
          </p:spPr>
        </p:sp>
      </p:grpSp>
      <p:grpSp>
        <p:nvGrpSpPr>
          <p:cNvPr name="Group 13" id="13"/>
          <p:cNvGrpSpPr/>
          <p:nvPr/>
        </p:nvGrpSpPr>
        <p:grpSpPr>
          <a:xfrm rot="0">
            <a:off x="11326670" y="6698393"/>
            <a:ext cx="7791899" cy="2948666"/>
            <a:chOff x="0" y="0"/>
            <a:chExt cx="7494508" cy="2836125"/>
          </a:xfrm>
        </p:grpSpPr>
        <p:sp>
          <p:nvSpPr>
            <p:cNvPr name="Freeform 14" id="14"/>
            <p:cNvSpPr/>
            <p:nvPr/>
          </p:nvSpPr>
          <p:spPr>
            <a:xfrm>
              <a:off x="0" y="0"/>
              <a:ext cx="7494508" cy="2836125"/>
            </a:xfrm>
            <a:custGeom>
              <a:avLst/>
              <a:gdLst/>
              <a:ahLst/>
              <a:cxnLst/>
              <a:rect r="r" b="b" t="t" l="l"/>
              <a:pathLst>
                <a:path h="2836125" w="7494508">
                  <a:moveTo>
                    <a:pt x="7189708" y="0"/>
                  </a:moveTo>
                  <a:lnTo>
                    <a:pt x="304800" y="0"/>
                  </a:lnTo>
                  <a:cubicBezTo>
                    <a:pt x="135890" y="0"/>
                    <a:pt x="0" y="135890"/>
                    <a:pt x="0" y="304800"/>
                  </a:cubicBezTo>
                  <a:lnTo>
                    <a:pt x="0" y="2531325"/>
                  </a:lnTo>
                  <a:cubicBezTo>
                    <a:pt x="0" y="2700235"/>
                    <a:pt x="135890" y="2836125"/>
                    <a:pt x="304800" y="2836125"/>
                  </a:cubicBezTo>
                  <a:lnTo>
                    <a:pt x="7189708" y="2836125"/>
                  </a:lnTo>
                  <a:cubicBezTo>
                    <a:pt x="7358618" y="2836125"/>
                    <a:pt x="7494508" y="2700235"/>
                    <a:pt x="7494508" y="2531325"/>
                  </a:cubicBezTo>
                  <a:lnTo>
                    <a:pt x="7494508" y="304800"/>
                  </a:lnTo>
                  <a:cubicBezTo>
                    <a:pt x="7494508" y="135890"/>
                    <a:pt x="7358618" y="0"/>
                    <a:pt x="7189708" y="0"/>
                  </a:cubicBezTo>
                  <a:close/>
                </a:path>
              </a:pathLst>
            </a:custGeom>
            <a:solidFill>
              <a:srgbClr val="FFC033"/>
            </a:solidFill>
          </p:spPr>
        </p:sp>
      </p:grpSp>
      <p:pic>
        <p:nvPicPr>
          <p:cNvPr name="Picture 15" id="15"/>
          <p:cNvPicPr>
            <a:picLocks noChangeAspect="true"/>
          </p:cNvPicPr>
          <p:nvPr/>
        </p:nvPicPr>
        <p:blipFill>
          <a:blip r:embed="rId2"/>
          <a:srcRect l="0" t="0" r="0" b="0"/>
          <a:stretch>
            <a:fillRect/>
          </a:stretch>
        </p:blipFill>
        <p:spPr>
          <a:xfrm flipH="false" flipV="false" rot="0">
            <a:off x="16825656" y="1055450"/>
            <a:ext cx="433644" cy="108017"/>
          </a:xfrm>
          <a:prstGeom prst="rect">
            <a:avLst/>
          </a:prstGeom>
        </p:spPr>
      </p:pic>
      <p:sp>
        <p:nvSpPr>
          <p:cNvPr name="TextBox 16" id="16"/>
          <p:cNvSpPr txBox="true"/>
          <p:nvPr/>
        </p:nvSpPr>
        <p:spPr>
          <a:xfrm rot="0">
            <a:off x="4510765" y="4203927"/>
            <a:ext cx="4652817" cy="476425"/>
          </a:xfrm>
          <a:prstGeom prst="rect">
            <a:avLst/>
          </a:prstGeom>
        </p:spPr>
        <p:txBody>
          <a:bodyPr anchor="t" rtlCol="false" tIns="0" lIns="0" bIns="0" rIns="0">
            <a:spAutoFit/>
          </a:bodyPr>
          <a:lstStyle/>
          <a:p>
            <a:pPr algn="ctr">
              <a:lnSpc>
                <a:spcPts val="3919"/>
              </a:lnSpc>
            </a:pPr>
            <a:r>
              <a:rPr lang="en-US" sz="2800">
                <a:solidFill>
                  <a:srgbClr val="2E2E2E"/>
                </a:solidFill>
                <a:latin typeface="HK Grotesk Bold"/>
              </a:rPr>
              <a:t>Employee Driven Content</a:t>
            </a:r>
          </a:p>
        </p:txBody>
      </p:sp>
      <p:sp>
        <p:nvSpPr>
          <p:cNvPr name="TextBox 17" id="17"/>
          <p:cNvSpPr txBox="true"/>
          <p:nvPr/>
        </p:nvSpPr>
        <p:spPr>
          <a:xfrm rot="0">
            <a:off x="12896210" y="4203927"/>
            <a:ext cx="4652817" cy="476425"/>
          </a:xfrm>
          <a:prstGeom prst="rect">
            <a:avLst/>
          </a:prstGeom>
        </p:spPr>
        <p:txBody>
          <a:bodyPr anchor="t" rtlCol="false" tIns="0" lIns="0" bIns="0" rIns="0">
            <a:spAutoFit/>
          </a:bodyPr>
          <a:lstStyle/>
          <a:p>
            <a:pPr algn="ctr">
              <a:lnSpc>
                <a:spcPts val="3919"/>
              </a:lnSpc>
            </a:pPr>
            <a:r>
              <a:rPr lang="en-US" sz="2800">
                <a:solidFill>
                  <a:srgbClr val="FFFFFF"/>
                </a:solidFill>
                <a:latin typeface="HK Grotesk Bold Bold"/>
              </a:rPr>
              <a:t>Internal Support</a:t>
            </a:r>
          </a:p>
        </p:txBody>
      </p:sp>
      <p:sp>
        <p:nvSpPr>
          <p:cNvPr name="TextBox 18" id="18"/>
          <p:cNvSpPr txBox="true"/>
          <p:nvPr/>
        </p:nvSpPr>
        <p:spPr>
          <a:xfrm rot="0">
            <a:off x="12896210" y="7889629"/>
            <a:ext cx="4652817" cy="476425"/>
          </a:xfrm>
          <a:prstGeom prst="rect">
            <a:avLst/>
          </a:prstGeom>
        </p:spPr>
        <p:txBody>
          <a:bodyPr anchor="t" rtlCol="false" tIns="0" lIns="0" bIns="0" rIns="0">
            <a:spAutoFit/>
          </a:bodyPr>
          <a:lstStyle/>
          <a:p>
            <a:pPr algn="ctr">
              <a:lnSpc>
                <a:spcPts val="3919"/>
              </a:lnSpc>
            </a:pPr>
            <a:r>
              <a:rPr lang="en-US" sz="2800">
                <a:solidFill>
                  <a:srgbClr val="2E2E2E"/>
                </a:solidFill>
                <a:latin typeface="HK Grotesk Bold"/>
              </a:rPr>
              <a:t>Marketing Team Support</a:t>
            </a:r>
          </a:p>
        </p:txBody>
      </p:sp>
      <p:grpSp>
        <p:nvGrpSpPr>
          <p:cNvPr name="Group 19" id="19"/>
          <p:cNvGrpSpPr/>
          <p:nvPr/>
        </p:nvGrpSpPr>
        <p:grpSpPr>
          <a:xfrm rot="0">
            <a:off x="901141" y="942735"/>
            <a:ext cx="452015" cy="452015"/>
            <a:chOff x="0" y="0"/>
            <a:chExt cx="6350000" cy="6350000"/>
          </a:xfrm>
        </p:grpSpPr>
        <p:sp>
          <p:nvSpPr>
            <p:cNvPr name="Freeform 20" id="20"/>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C033"/>
            </a:solidFill>
          </p:spPr>
        </p:sp>
      </p:grpSp>
      <p:sp>
        <p:nvSpPr>
          <p:cNvPr name="TextBox 21" id="21"/>
          <p:cNvSpPr txBox="true"/>
          <p:nvPr/>
        </p:nvSpPr>
        <p:spPr>
          <a:xfrm rot="0">
            <a:off x="4510765" y="7644432"/>
            <a:ext cx="4652817" cy="966821"/>
          </a:xfrm>
          <a:prstGeom prst="rect">
            <a:avLst/>
          </a:prstGeom>
        </p:spPr>
        <p:txBody>
          <a:bodyPr anchor="t" rtlCol="false" tIns="0" lIns="0" bIns="0" rIns="0">
            <a:spAutoFit/>
          </a:bodyPr>
          <a:lstStyle/>
          <a:p>
            <a:pPr algn="ctr">
              <a:lnSpc>
                <a:spcPts val="3919"/>
              </a:lnSpc>
            </a:pPr>
            <a:r>
              <a:rPr lang="en-US" sz="2800">
                <a:solidFill>
                  <a:srgbClr val="FFFFFF"/>
                </a:solidFill>
                <a:latin typeface="HK Grotesk Bold"/>
              </a:rPr>
              <a:t>More Company Driven Initiatives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222222"/>
        </a:solidFill>
      </p:bgPr>
    </p:bg>
    <p:spTree>
      <p:nvGrpSpPr>
        <p:cNvPr id="1" name=""/>
        <p:cNvGrpSpPr/>
        <p:nvPr/>
      </p:nvGrpSpPr>
      <p:grpSpPr>
        <a:xfrm>
          <a:off x="0" y="0"/>
          <a:ext cx="0" cy="0"/>
          <a:chOff x="0" y="0"/>
          <a:chExt cx="0" cy="0"/>
        </a:xfrm>
      </p:grpSpPr>
      <p:grpSp>
        <p:nvGrpSpPr>
          <p:cNvPr name="Group 2" id="2"/>
          <p:cNvGrpSpPr/>
          <p:nvPr/>
        </p:nvGrpSpPr>
        <p:grpSpPr>
          <a:xfrm rot="0">
            <a:off x="1028700" y="5460868"/>
            <a:ext cx="112078" cy="5810374"/>
            <a:chOff x="0" y="0"/>
            <a:chExt cx="149437" cy="7747165"/>
          </a:xfrm>
        </p:grpSpPr>
        <p:sp>
          <p:nvSpPr>
            <p:cNvPr name="AutoShape 3" id="3"/>
            <p:cNvSpPr/>
            <p:nvPr/>
          </p:nvSpPr>
          <p:spPr>
            <a:xfrm rot="0">
              <a:off x="0" y="0"/>
              <a:ext cx="149437" cy="2280560"/>
            </a:xfrm>
            <a:prstGeom prst="rect">
              <a:avLst/>
            </a:prstGeom>
            <a:solidFill>
              <a:srgbClr val="FFC033"/>
            </a:solidFill>
          </p:spPr>
        </p:sp>
        <p:sp>
          <p:nvSpPr>
            <p:cNvPr name="AutoShape 4" id="4"/>
            <p:cNvSpPr/>
            <p:nvPr/>
          </p:nvSpPr>
          <p:spPr>
            <a:xfrm rot="0">
              <a:off x="60248" y="0"/>
              <a:ext cx="28940" cy="7747165"/>
            </a:xfrm>
            <a:prstGeom prst="rect">
              <a:avLst/>
            </a:prstGeom>
            <a:solidFill>
              <a:srgbClr val="FFFFFF"/>
            </a:solidFill>
          </p:spPr>
        </p:sp>
      </p:grpSp>
      <p:grpSp>
        <p:nvGrpSpPr>
          <p:cNvPr name="Group 5" id="5"/>
          <p:cNvGrpSpPr>
            <a:grpSpLocks noChangeAspect="true"/>
          </p:cNvGrpSpPr>
          <p:nvPr/>
        </p:nvGrpSpPr>
        <p:grpSpPr>
          <a:xfrm rot="0">
            <a:off x="2269098" y="1731731"/>
            <a:ext cx="6874902" cy="10312352"/>
            <a:chOff x="0" y="0"/>
            <a:chExt cx="6350000" cy="9525000"/>
          </a:xfrm>
        </p:grpSpPr>
        <p:sp>
          <p:nvSpPr>
            <p:cNvPr name="Freeform 6" id="6"/>
            <p:cNvSpPr/>
            <p:nvPr/>
          </p:nvSpPr>
          <p:spPr>
            <a:xfrm>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2"/>
              <a:stretch>
                <a:fillRect l="-150129" r="-16537" t="0" b="0"/>
              </a:stretch>
            </a:blipFill>
          </p:spPr>
        </p:sp>
      </p:grpSp>
      <p:grpSp>
        <p:nvGrpSpPr>
          <p:cNvPr name="Group 7" id="7"/>
          <p:cNvGrpSpPr/>
          <p:nvPr/>
        </p:nvGrpSpPr>
        <p:grpSpPr>
          <a:xfrm rot="0">
            <a:off x="8285837" y="6074960"/>
            <a:ext cx="11420981" cy="4707340"/>
            <a:chOff x="0" y="0"/>
            <a:chExt cx="10985080" cy="4527676"/>
          </a:xfrm>
        </p:grpSpPr>
        <p:sp>
          <p:nvSpPr>
            <p:cNvPr name="Freeform 8" id="8"/>
            <p:cNvSpPr/>
            <p:nvPr/>
          </p:nvSpPr>
          <p:spPr>
            <a:xfrm>
              <a:off x="0" y="0"/>
              <a:ext cx="10985080" cy="4527676"/>
            </a:xfrm>
            <a:custGeom>
              <a:avLst/>
              <a:gdLst/>
              <a:ahLst/>
              <a:cxnLst/>
              <a:rect r="r" b="b" t="t" l="l"/>
              <a:pathLst>
                <a:path h="4527676" w="10985080">
                  <a:moveTo>
                    <a:pt x="10680280" y="0"/>
                  </a:moveTo>
                  <a:lnTo>
                    <a:pt x="304800" y="0"/>
                  </a:lnTo>
                  <a:cubicBezTo>
                    <a:pt x="135890" y="0"/>
                    <a:pt x="0" y="135890"/>
                    <a:pt x="0" y="304800"/>
                  </a:cubicBezTo>
                  <a:lnTo>
                    <a:pt x="0" y="4222876"/>
                  </a:lnTo>
                  <a:cubicBezTo>
                    <a:pt x="0" y="4391786"/>
                    <a:pt x="135890" y="4527676"/>
                    <a:pt x="304800" y="4527676"/>
                  </a:cubicBezTo>
                  <a:lnTo>
                    <a:pt x="10680280" y="4527676"/>
                  </a:lnTo>
                  <a:cubicBezTo>
                    <a:pt x="10849190" y="4527676"/>
                    <a:pt x="10985080" y="4391786"/>
                    <a:pt x="10985080" y="4222876"/>
                  </a:cubicBezTo>
                  <a:lnTo>
                    <a:pt x="10985080" y="304800"/>
                  </a:lnTo>
                  <a:cubicBezTo>
                    <a:pt x="10985080" y="135890"/>
                    <a:pt x="10849190" y="0"/>
                    <a:pt x="10680280" y="0"/>
                  </a:cubicBezTo>
                  <a:close/>
                </a:path>
              </a:pathLst>
            </a:custGeom>
            <a:solidFill>
              <a:srgbClr val="2E2E2E"/>
            </a:solidFill>
          </p:spPr>
        </p:sp>
      </p:grpSp>
      <p:sp>
        <p:nvSpPr>
          <p:cNvPr name="TextBox 9" id="9"/>
          <p:cNvSpPr txBox="true"/>
          <p:nvPr/>
        </p:nvSpPr>
        <p:spPr>
          <a:xfrm rot="0">
            <a:off x="662965" y="4034235"/>
            <a:ext cx="955625" cy="436480"/>
          </a:xfrm>
          <a:prstGeom prst="rect">
            <a:avLst/>
          </a:prstGeom>
        </p:spPr>
        <p:txBody>
          <a:bodyPr anchor="t" rtlCol="false" tIns="0" lIns="0" bIns="0" rIns="0">
            <a:spAutoFit/>
          </a:bodyPr>
          <a:lstStyle/>
          <a:p>
            <a:pPr algn="ctr">
              <a:lnSpc>
                <a:spcPts val="3200"/>
              </a:lnSpc>
            </a:pPr>
            <a:r>
              <a:rPr lang="en-US" sz="3200">
                <a:solidFill>
                  <a:srgbClr val="FFFFFF">
                    <a:alpha val="9804"/>
                  </a:srgbClr>
                </a:solidFill>
                <a:latin typeface="HK Grotesk Bold"/>
              </a:rPr>
              <a:t>09</a:t>
            </a:r>
          </a:p>
        </p:txBody>
      </p:sp>
      <p:sp>
        <p:nvSpPr>
          <p:cNvPr name="TextBox 10" id="10"/>
          <p:cNvSpPr txBox="true"/>
          <p:nvPr/>
        </p:nvSpPr>
        <p:spPr>
          <a:xfrm rot="0">
            <a:off x="10376827" y="2699321"/>
            <a:ext cx="5753502" cy="2232179"/>
          </a:xfrm>
          <a:prstGeom prst="rect">
            <a:avLst/>
          </a:prstGeom>
        </p:spPr>
        <p:txBody>
          <a:bodyPr anchor="t" rtlCol="false" tIns="0" lIns="0" bIns="0" rIns="0">
            <a:spAutoFit/>
          </a:bodyPr>
          <a:lstStyle/>
          <a:p>
            <a:pPr>
              <a:lnSpc>
                <a:spcPts val="8799"/>
              </a:lnSpc>
            </a:pPr>
            <a:r>
              <a:rPr lang="en-US" sz="8000">
                <a:solidFill>
                  <a:srgbClr val="FFC033"/>
                </a:solidFill>
                <a:latin typeface="HK Grotesk Bold"/>
              </a:rPr>
              <a:t>Process</a:t>
            </a:r>
          </a:p>
          <a:p>
            <a:pPr>
              <a:lnSpc>
                <a:spcPts val="8800"/>
              </a:lnSpc>
            </a:pPr>
            <a:r>
              <a:rPr lang="en-US" sz="7999">
                <a:solidFill>
                  <a:srgbClr val="FFFFFF"/>
                </a:solidFill>
                <a:latin typeface="HK Grotesk Bold"/>
              </a:rPr>
              <a:t>Driven </a:t>
            </a:r>
          </a:p>
        </p:txBody>
      </p:sp>
      <p:sp>
        <p:nvSpPr>
          <p:cNvPr name="TextBox 11" id="11"/>
          <p:cNvSpPr txBox="true"/>
          <p:nvPr/>
        </p:nvSpPr>
        <p:spPr>
          <a:xfrm rot="0">
            <a:off x="9144000" y="7118476"/>
            <a:ext cx="7269640" cy="2438007"/>
          </a:xfrm>
          <a:prstGeom prst="rect">
            <a:avLst/>
          </a:prstGeom>
        </p:spPr>
        <p:txBody>
          <a:bodyPr anchor="t" rtlCol="false" tIns="0" lIns="0" bIns="0" rIns="0">
            <a:spAutoFit/>
          </a:bodyPr>
          <a:lstStyle/>
          <a:p>
            <a:pPr marL="604520" indent="-302260" lvl="1">
              <a:lnSpc>
                <a:spcPts val="3919"/>
              </a:lnSpc>
              <a:buFont typeface="Arial"/>
              <a:buChar char="•"/>
            </a:pPr>
            <a:r>
              <a:rPr lang="en-US" sz="2800">
                <a:solidFill>
                  <a:srgbClr val="FFFFFF"/>
                </a:solidFill>
                <a:latin typeface="HK Grotesk Bold"/>
              </a:rPr>
              <a:t>General Perception</a:t>
            </a:r>
          </a:p>
          <a:p>
            <a:pPr marL="604520" indent="-302260" lvl="1">
              <a:lnSpc>
                <a:spcPts val="3919"/>
              </a:lnSpc>
              <a:buFont typeface="Arial"/>
              <a:buChar char="•"/>
            </a:pPr>
            <a:r>
              <a:rPr lang="en-US" sz="2799">
                <a:solidFill>
                  <a:srgbClr val="FFFFFF"/>
                </a:solidFill>
                <a:latin typeface="HK Grotesk Bold"/>
              </a:rPr>
              <a:t>Niche</a:t>
            </a:r>
          </a:p>
          <a:p>
            <a:pPr marL="604520" indent="-302260" lvl="1">
              <a:lnSpc>
                <a:spcPts val="3919"/>
              </a:lnSpc>
              <a:buFont typeface="Arial"/>
              <a:buChar char="•"/>
            </a:pPr>
            <a:r>
              <a:rPr lang="en-US" sz="2799">
                <a:solidFill>
                  <a:srgbClr val="FFFFFF"/>
                </a:solidFill>
                <a:latin typeface="HK Grotesk Bold"/>
              </a:rPr>
              <a:t>Voice</a:t>
            </a:r>
          </a:p>
          <a:p>
            <a:pPr marL="604520" indent="-302260" lvl="1">
              <a:lnSpc>
                <a:spcPts val="3919"/>
              </a:lnSpc>
              <a:buFont typeface="Arial"/>
              <a:buChar char="•"/>
            </a:pPr>
            <a:r>
              <a:rPr lang="en-US" sz="2799">
                <a:solidFill>
                  <a:srgbClr val="FFFFFF"/>
                </a:solidFill>
                <a:latin typeface="HK Grotesk Bold"/>
              </a:rPr>
              <a:t>Content/Calendar</a:t>
            </a:r>
          </a:p>
          <a:p>
            <a:pPr marL="604520" indent="-302260" lvl="1">
              <a:lnSpc>
                <a:spcPts val="3920"/>
              </a:lnSpc>
              <a:buFont typeface="Arial"/>
              <a:buChar char="•"/>
            </a:pPr>
            <a:r>
              <a:rPr lang="en-US" sz="2799">
                <a:solidFill>
                  <a:srgbClr val="FFFFFF"/>
                </a:solidFill>
                <a:latin typeface="HK Grotesk Bold"/>
              </a:rPr>
              <a:t>Promotion</a:t>
            </a:r>
          </a:p>
        </p:txBody>
      </p:sp>
      <p:pic>
        <p:nvPicPr>
          <p:cNvPr name="Picture 12" id="12"/>
          <p:cNvPicPr>
            <a:picLocks noChangeAspect="true"/>
          </p:cNvPicPr>
          <p:nvPr/>
        </p:nvPicPr>
        <p:blipFill>
          <a:blip r:embed="rId3"/>
          <a:srcRect l="0" t="0" r="0" b="0"/>
          <a:stretch>
            <a:fillRect/>
          </a:stretch>
        </p:blipFill>
        <p:spPr>
          <a:xfrm flipH="false" flipV="false" rot="0">
            <a:off x="16825656" y="9556483"/>
            <a:ext cx="433644" cy="108017"/>
          </a:xfrm>
          <a:prstGeom prst="rect">
            <a:avLst/>
          </a:prstGeom>
        </p:spPr>
      </p:pic>
      <p:sp>
        <p:nvSpPr>
          <p:cNvPr name="TextBox 13" id="13"/>
          <p:cNvSpPr txBox="true"/>
          <p:nvPr/>
        </p:nvSpPr>
        <p:spPr>
          <a:xfrm rot="0">
            <a:off x="2591670" y="990600"/>
            <a:ext cx="4880725" cy="307634"/>
          </a:xfrm>
          <a:prstGeom prst="rect">
            <a:avLst/>
          </a:prstGeom>
        </p:spPr>
        <p:txBody>
          <a:bodyPr anchor="t" rtlCol="false" tIns="0" lIns="0" bIns="0" rIns="0">
            <a:spAutoFit/>
          </a:bodyPr>
          <a:lstStyle/>
          <a:p>
            <a:pPr algn="just">
              <a:lnSpc>
                <a:spcPts val="2520"/>
              </a:lnSpc>
            </a:pPr>
            <a:r>
              <a:rPr lang="en-US" sz="1800" spc="270">
                <a:solidFill>
                  <a:srgbClr val="FFFFFF"/>
                </a:solidFill>
                <a:latin typeface="HK Grotesk Medium"/>
              </a:rPr>
              <a:t>PERSONAL BRANDING</a:t>
            </a:r>
          </a:p>
        </p:txBody>
      </p:sp>
      <p:grpSp>
        <p:nvGrpSpPr>
          <p:cNvPr name="Group 14" id="14"/>
          <p:cNvGrpSpPr/>
          <p:nvPr/>
        </p:nvGrpSpPr>
        <p:grpSpPr>
          <a:xfrm rot="0">
            <a:off x="901141" y="942735"/>
            <a:ext cx="452015" cy="452015"/>
            <a:chOff x="0" y="0"/>
            <a:chExt cx="6350000" cy="6350000"/>
          </a:xfrm>
        </p:grpSpPr>
        <p:sp>
          <p:nvSpPr>
            <p:cNvPr name="Freeform 15" id="15"/>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C033"/>
            </a:solid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DAEJnmiPpgU</dc:identifier>
  <dcterms:modified xsi:type="dcterms:W3CDTF">2011-08-01T06:04:30Z</dcterms:modified>
  <cp:revision>1</cp:revision>
  <dc:title>Personal Branding</dc:title>
</cp:coreProperties>
</file>

<file path=docProps/thumbnail.jpeg>
</file>